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71" r:id="rId3"/>
    <p:sldId id="279" r:id="rId4"/>
    <p:sldId id="280" r:id="rId5"/>
    <p:sldId id="283" r:id="rId6"/>
    <p:sldId id="281" r:id="rId7"/>
    <p:sldId id="277" r:id="rId8"/>
    <p:sldId id="282" r:id="rId9"/>
  </p:sldIdLst>
  <p:sldSz cx="9144000" cy="5143500" type="screen16x9"/>
  <p:notesSz cx="6797675" cy="9926638"/>
  <p:defaultTextStyle>
    <a:defPPr>
      <a:defRPr lang="ru-RU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DF4"/>
    <a:srgbClr val="E2FEF9"/>
    <a:srgbClr val="B2A260"/>
    <a:srgbClr val="4F6228"/>
    <a:srgbClr val="77933C"/>
    <a:srgbClr val="7F7F7F"/>
    <a:srgbClr val="E6EAF2"/>
    <a:srgbClr val="F2F2F2"/>
    <a:srgbClr val="EBF1DE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92" d="100"/>
          <a:sy n="92" d="100"/>
        </p:scale>
        <p:origin x="1068" y="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0A366B-113C-443C-A7FA-62E8F88DE450}" type="doc">
      <dgm:prSet loTypeId="urn:microsoft.com/office/officeart/2005/8/layout/default#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EECF88-86C2-4CCB-88FC-A46EB664E9BB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Фамилия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5DF029C0-34BC-47D8-AA5D-7262AD68547E}" type="parTrans" cxnId="{B73FEAB6-5E7F-440E-BAB3-C288B2FCF9FC}">
      <dgm:prSet/>
      <dgm:spPr/>
      <dgm:t>
        <a:bodyPr/>
        <a:lstStyle/>
        <a:p>
          <a:endParaRPr lang="ru-RU"/>
        </a:p>
      </dgm:t>
    </dgm:pt>
    <dgm:pt modelId="{4ECB3BD9-2A35-4088-A37E-57CE224223CE}" type="sibTrans" cxnId="{B73FEAB6-5E7F-440E-BAB3-C288B2FCF9FC}">
      <dgm:prSet/>
      <dgm:spPr/>
      <dgm:t>
        <a:bodyPr/>
        <a:lstStyle/>
        <a:p>
          <a:endParaRPr lang="ru-RU"/>
        </a:p>
      </dgm:t>
    </dgm:pt>
    <dgm:pt modelId="{DB23F615-0BB8-4FA2-BC0F-52BAD33AD7B2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Имя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3A548424-6576-4098-A15B-CFE4A7B670B8}" type="parTrans" cxnId="{4983A2ED-A0B9-4C75-8189-7F2B1CCD01E8}">
      <dgm:prSet/>
      <dgm:spPr/>
      <dgm:t>
        <a:bodyPr/>
        <a:lstStyle/>
        <a:p>
          <a:endParaRPr lang="ru-RU"/>
        </a:p>
      </dgm:t>
    </dgm:pt>
    <dgm:pt modelId="{88294FE7-5153-42C8-8D01-C4D482FDADB0}" type="sibTrans" cxnId="{4983A2ED-A0B9-4C75-8189-7F2B1CCD01E8}">
      <dgm:prSet/>
      <dgm:spPr/>
      <dgm:t>
        <a:bodyPr/>
        <a:lstStyle/>
        <a:p>
          <a:endParaRPr lang="ru-RU"/>
        </a:p>
      </dgm:t>
    </dgm:pt>
    <dgm:pt modelId="{CFB49D5B-6709-4A69-87F0-4E0FC8A2BBDD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Отчество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091C12A6-67D9-4F54-82E0-C488B100AEC3}" type="parTrans" cxnId="{8F381C3D-3A6A-430C-84C5-17D6BB54EFE4}">
      <dgm:prSet/>
      <dgm:spPr/>
      <dgm:t>
        <a:bodyPr/>
        <a:lstStyle/>
        <a:p>
          <a:endParaRPr lang="ru-RU"/>
        </a:p>
      </dgm:t>
    </dgm:pt>
    <dgm:pt modelId="{3B378E68-C90C-48E6-BE3B-B5CA4AB92D10}" type="sibTrans" cxnId="{8F381C3D-3A6A-430C-84C5-17D6BB54EFE4}">
      <dgm:prSet/>
      <dgm:spPr/>
      <dgm:t>
        <a:bodyPr/>
        <a:lstStyle/>
        <a:p>
          <a:endParaRPr lang="ru-RU"/>
        </a:p>
      </dgm:t>
    </dgm:pt>
    <dgm:pt modelId="{2BB2AC6C-63AB-4E98-8357-E1D9AF5083F7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Дата рождения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C9295687-56F1-4471-AC3B-555B32C46B89}" type="parTrans" cxnId="{E8D7F815-F2F3-4A62-9755-896D53317D0D}">
      <dgm:prSet/>
      <dgm:spPr/>
      <dgm:t>
        <a:bodyPr/>
        <a:lstStyle/>
        <a:p>
          <a:endParaRPr lang="ru-RU"/>
        </a:p>
      </dgm:t>
    </dgm:pt>
    <dgm:pt modelId="{E018F646-7752-4C53-93EA-F675E7A7C0F8}" type="sibTrans" cxnId="{E8D7F815-F2F3-4A62-9755-896D53317D0D}">
      <dgm:prSet/>
      <dgm:spPr/>
      <dgm:t>
        <a:bodyPr/>
        <a:lstStyle/>
        <a:p>
          <a:endParaRPr lang="ru-RU"/>
        </a:p>
      </dgm:t>
    </dgm:pt>
    <dgm:pt modelId="{407231FC-B18D-489E-9987-AEBB44302B39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Адрес места жительства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5D12150-D52E-4015-9C60-9F8668D1F250}" type="parTrans" cxnId="{B8B8C743-C8EB-48AA-8C4B-F36E8813F8CF}">
      <dgm:prSet/>
      <dgm:spPr/>
      <dgm:t>
        <a:bodyPr/>
        <a:lstStyle/>
        <a:p>
          <a:endParaRPr lang="ru-RU"/>
        </a:p>
      </dgm:t>
    </dgm:pt>
    <dgm:pt modelId="{20271551-B978-4FCE-A56C-FFA84B815D93}" type="sibTrans" cxnId="{B8B8C743-C8EB-48AA-8C4B-F36E8813F8CF}">
      <dgm:prSet/>
      <dgm:spPr/>
      <dgm:t>
        <a:bodyPr/>
        <a:lstStyle/>
        <a:p>
          <a:endParaRPr lang="ru-RU"/>
        </a:p>
      </dgm:t>
    </dgm:pt>
    <dgm:pt modelId="{DE054EEA-E053-4977-857B-976EE7021DF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tx2">
                  <a:lumMod val="50000"/>
                </a:schemeClr>
              </a:solidFill>
            </a:rPr>
            <a:t>Серия и номер паспорта</a:t>
          </a:r>
          <a:endParaRPr lang="ru-RU" sz="2400" dirty="0">
            <a:solidFill>
              <a:schemeClr val="tx2">
                <a:lumMod val="50000"/>
              </a:schemeClr>
            </a:solidFill>
          </a:endParaRPr>
        </a:p>
      </dgm:t>
    </dgm:pt>
    <dgm:pt modelId="{767530F5-F5AA-4AC0-B7B7-F47EBCC3B8EA}" type="parTrans" cxnId="{B8B5FE3A-221E-4B5D-BD86-5E76349AF64B}">
      <dgm:prSet/>
      <dgm:spPr/>
      <dgm:t>
        <a:bodyPr/>
        <a:lstStyle/>
        <a:p>
          <a:endParaRPr lang="ru-RU"/>
        </a:p>
      </dgm:t>
    </dgm:pt>
    <dgm:pt modelId="{496340B2-E6B6-4EE1-B99E-08127D0A1F54}" type="sibTrans" cxnId="{B8B5FE3A-221E-4B5D-BD86-5E76349AF64B}">
      <dgm:prSet/>
      <dgm:spPr/>
      <dgm:t>
        <a:bodyPr/>
        <a:lstStyle/>
        <a:p>
          <a:endParaRPr lang="ru-RU"/>
        </a:p>
      </dgm:t>
    </dgm:pt>
    <dgm:pt modelId="{DA7418E6-0621-4187-9610-936C9D42C9CE}" type="pres">
      <dgm:prSet presAssocID="{560A366B-113C-443C-A7FA-62E8F88DE4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63BED1-628E-4C05-9330-039A8E559B0E}" type="pres">
      <dgm:prSet presAssocID="{CAEECF88-86C2-4CCB-88FC-A46EB664E9B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C5740-3C2B-419D-9442-B6C6331F9873}" type="pres">
      <dgm:prSet presAssocID="{4ECB3BD9-2A35-4088-A37E-57CE224223CE}" presName="sibTrans" presStyleCnt="0"/>
      <dgm:spPr/>
    </dgm:pt>
    <dgm:pt modelId="{FCD8FD87-C0C4-4AEA-9360-851992EA8013}" type="pres">
      <dgm:prSet presAssocID="{DB23F615-0BB8-4FA2-BC0F-52BAD33AD7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770D6-F448-4236-A761-69A1E5EA5EB1}" type="pres">
      <dgm:prSet presAssocID="{88294FE7-5153-42C8-8D01-C4D482FDADB0}" presName="sibTrans" presStyleCnt="0"/>
      <dgm:spPr/>
    </dgm:pt>
    <dgm:pt modelId="{CA2A671A-611F-4F44-9E6C-B656029FE7A3}" type="pres">
      <dgm:prSet presAssocID="{CFB49D5B-6709-4A69-87F0-4E0FC8A2BBD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2AC9C-7736-4E1D-8850-BAF154004BB9}" type="pres">
      <dgm:prSet presAssocID="{3B378E68-C90C-48E6-BE3B-B5CA4AB92D10}" presName="sibTrans" presStyleCnt="0"/>
      <dgm:spPr/>
    </dgm:pt>
    <dgm:pt modelId="{B85C7D2F-62BE-4198-8600-E856E9AC1BB3}" type="pres">
      <dgm:prSet presAssocID="{2BB2AC6C-63AB-4E98-8357-E1D9AF5083F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283C45-E389-492E-A316-16C583145E09}" type="pres">
      <dgm:prSet presAssocID="{E018F646-7752-4C53-93EA-F675E7A7C0F8}" presName="sibTrans" presStyleCnt="0"/>
      <dgm:spPr/>
    </dgm:pt>
    <dgm:pt modelId="{3B5F61F7-0C4E-461C-B629-46C200719915}" type="pres">
      <dgm:prSet presAssocID="{407231FC-B18D-489E-9987-AEBB44302B3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619C5F-3647-4C49-942C-049238098B36}" type="pres">
      <dgm:prSet presAssocID="{20271551-B978-4FCE-A56C-FFA84B815D93}" presName="sibTrans" presStyleCnt="0"/>
      <dgm:spPr/>
    </dgm:pt>
    <dgm:pt modelId="{1B8FA669-881B-492D-815A-7BDF4DD846F6}" type="pres">
      <dgm:prSet presAssocID="{DE054EEA-E053-4977-857B-976EE7021D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7B2F8-9839-40A6-B345-315D7B32FE54}" type="presOf" srcId="{2BB2AC6C-63AB-4E98-8357-E1D9AF5083F7}" destId="{B85C7D2F-62BE-4198-8600-E856E9AC1BB3}" srcOrd="0" destOrd="0" presId="urn:microsoft.com/office/officeart/2005/8/layout/default#1"/>
    <dgm:cxn modelId="{B7B413B6-8FB9-4B13-9439-7B536929951C}" type="presOf" srcId="{CFB49D5B-6709-4A69-87F0-4E0FC8A2BBDD}" destId="{CA2A671A-611F-4F44-9E6C-B656029FE7A3}" srcOrd="0" destOrd="0" presId="urn:microsoft.com/office/officeart/2005/8/layout/default#1"/>
    <dgm:cxn modelId="{43AB22B8-5DDA-4C3E-B75D-03EDCAC4A698}" type="presOf" srcId="{560A366B-113C-443C-A7FA-62E8F88DE450}" destId="{DA7418E6-0621-4187-9610-936C9D42C9CE}" srcOrd="0" destOrd="0" presId="urn:microsoft.com/office/officeart/2005/8/layout/default#1"/>
    <dgm:cxn modelId="{B8B5FE3A-221E-4B5D-BD86-5E76349AF64B}" srcId="{560A366B-113C-443C-A7FA-62E8F88DE450}" destId="{DE054EEA-E053-4977-857B-976EE7021DF5}" srcOrd="5" destOrd="0" parTransId="{767530F5-F5AA-4AC0-B7B7-F47EBCC3B8EA}" sibTransId="{496340B2-E6B6-4EE1-B99E-08127D0A1F54}"/>
    <dgm:cxn modelId="{B73FEAB6-5E7F-440E-BAB3-C288B2FCF9FC}" srcId="{560A366B-113C-443C-A7FA-62E8F88DE450}" destId="{CAEECF88-86C2-4CCB-88FC-A46EB664E9BB}" srcOrd="0" destOrd="0" parTransId="{5DF029C0-34BC-47D8-AA5D-7262AD68547E}" sibTransId="{4ECB3BD9-2A35-4088-A37E-57CE224223CE}"/>
    <dgm:cxn modelId="{B8B8C743-C8EB-48AA-8C4B-F36E8813F8CF}" srcId="{560A366B-113C-443C-A7FA-62E8F88DE450}" destId="{407231FC-B18D-489E-9987-AEBB44302B39}" srcOrd="4" destOrd="0" parTransId="{A5D12150-D52E-4015-9C60-9F8668D1F250}" sibTransId="{20271551-B978-4FCE-A56C-FFA84B815D93}"/>
    <dgm:cxn modelId="{E051FCDB-46A1-4F46-B339-AFB18C8A392A}" type="presOf" srcId="{DB23F615-0BB8-4FA2-BC0F-52BAD33AD7B2}" destId="{FCD8FD87-C0C4-4AEA-9360-851992EA8013}" srcOrd="0" destOrd="0" presId="urn:microsoft.com/office/officeart/2005/8/layout/default#1"/>
    <dgm:cxn modelId="{8C8E7C03-B7DA-49EB-B14D-D1EA05952A5E}" type="presOf" srcId="{407231FC-B18D-489E-9987-AEBB44302B39}" destId="{3B5F61F7-0C4E-461C-B629-46C200719915}" srcOrd="0" destOrd="0" presId="urn:microsoft.com/office/officeart/2005/8/layout/default#1"/>
    <dgm:cxn modelId="{7B237B26-5F7A-4F08-AA7C-42406F873548}" type="presOf" srcId="{CAEECF88-86C2-4CCB-88FC-A46EB664E9BB}" destId="{1F63BED1-628E-4C05-9330-039A8E559B0E}" srcOrd="0" destOrd="0" presId="urn:microsoft.com/office/officeart/2005/8/layout/default#1"/>
    <dgm:cxn modelId="{24881C26-FF98-46EE-A3C3-948BAFA231D4}" type="presOf" srcId="{DE054EEA-E053-4977-857B-976EE7021DF5}" destId="{1B8FA669-881B-492D-815A-7BDF4DD846F6}" srcOrd="0" destOrd="0" presId="urn:microsoft.com/office/officeart/2005/8/layout/default#1"/>
    <dgm:cxn modelId="{4983A2ED-A0B9-4C75-8189-7F2B1CCD01E8}" srcId="{560A366B-113C-443C-A7FA-62E8F88DE450}" destId="{DB23F615-0BB8-4FA2-BC0F-52BAD33AD7B2}" srcOrd="1" destOrd="0" parTransId="{3A548424-6576-4098-A15B-CFE4A7B670B8}" sibTransId="{88294FE7-5153-42C8-8D01-C4D482FDADB0}"/>
    <dgm:cxn modelId="{8F381C3D-3A6A-430C-84C5-17D6BB54EFE4}" srcId="{560A366B-113C-443C-A7FA-62E8F88DE450}" destId="{CFB49D5B-6709-4A69-87F0-4E0FC8A2BBDD}" srcOrd="2" destOrd="0" parTransId="{091C12A6-67D9-4F54-82E0-C488B100AEC3}" sibTransId="{3B378E68-C90C-48E6-BE3B-B5CA4AB92D10}"/>
    <dgm:cxn modelId="{E8D7F815-F2F3-4A62-9755-896D53317D0D}" srcId="{560A366B-113C-443C-A7FA-62E8F88DE450}" destId="{2BB2AC6C-63AB-4E98-8357-E1D9AF5083F7}" srcOrd="3" destOrd="0" parTransId="{C9295687-56F1-4471-AC3B-555B32C46B89}" sibTransId="{E018F646-7752-4C53-93EA-F675E7A7C0F8}"/>
    <dgm:cxn modelId="{F9BCB42E-58D3-4358-834F-B58D5B55C3CB}" type="presParOf" srcId="{DA7418E6-0621-4187-9610-936C9D42C9CE}" destId="{1F63BED1-628E-4C05-9330-039A8E559B0E}" srcOrd="0" destOrd="0" presId="urn:microsoft.com/office/officeart/2005/8/layout/default#1"/>
    <dgm:cxn modelId="{90E1CDD9-0F8B-467D-A629-D5C34669DF01}" type="presParOf" srcId="{DA7418E6-0621-4187-9610-936C9D42C9CE}" destId="{7BFC5740-3C2B-419D-9442-B6C6331F9873}" srcOrd="1" destOrd="0" presId="urn:microsoft.com/office/officeart/2005/8/layout/default#1"/>
    <dgm:cxn modelId="{744CF521-469A-452B-A3DA-42F1AB9BC7FE}" type="presParOf" srcId="{DA7418E6-0621-4187-9610-936C9D42C9CE}" destId="{FCD8FD87-C0C4-4AEA-9360-851992EA8013}" srcOrd="2" destOrd="0" presId="urn:microsoft.com/office/officeart/2005/8/layout/default#1"/>
    <dgm:cxn modelId="{8B2CBF6F-F783-461A-BF63-F4D46BB13F5A}" type="presParOf" srcId="{DA7418E6-0621-4187-9610-936C9D42C9CE}" destId="{E4A770D6-F448-4236-A761-69A1E5EA5EB1}" srcOrd="3" destOrd="0" presId="urn:microsoft.com/office/officeart/2005/8/layout/default#1"/>
    <dgm:cxn modelId="{81C606B2-BD44-4553-BFF1-1C3EA79D6E57}" type="presParOf" srcId="{DA7418E6-0621-4187-9610-936C9D42C9CE}" destId="{CA2A671A-611F-4F44-9E6C-B656029FE7A3}" srcOrd="4" destOrd="0" presId="urn:microsoft.com/office/officeart/2005/8/layout/default#1"/>
    <dgm:cxn modelId="{1B0243EE-0677-458C-8FD8-AE5367F26ACD}" type="presParOf" srcId="{DA7418E6-0621-4187-9610-936C9D42C9CE}" destId="{9532AC9C-7736-4E1D-8850-BAF154004BB9}" srcOrd="5" destOrd="0" presId="urn:microsoft.com/office/officeart/2005/8/layout/default#1"/>
    <dgm:cxn modelId="{C20603A3-145D-4E22-B1C3-60AFE6682017}" type="presParOf" srcId="{DA7418E6-0621-4187-9610-936C9D42C9CE}" destId="{B85C7D2F-62BE-4198-8600-E856E9AC1BB3}" srcOrd="6" destOrd="0" presId="urn:microsoft.com/office/officeart/2005/8/layout/default#1"/>
    <dgm:cxn modelId="{FB331322-7DBD-4E2E-BE90-A09E54AE4ACA}" type="presParOf" srcId="{DA7418E6-0621-4187-9610-936C9D42C9CE}" destId="{96283C45-E389-492E-A316-16C583145E09}" srcOrd="7" destOrd="0" presId="urn:microsoft.com/office/officeart/2005/8/layout/default#1"/>
    <dgm:cxn modelId="{5D24DDD6-38CB-45BD-A025-10D4B0E8E3E7}" type="presParOf" srcId="{DA7418E6-0621-4187-9610-936C9D42C9CE}" destId="{3B5F61F7-0C4E-461C-B629-46C200719915}" srcOrd="8" destOrd="0" presId="urn:microsoft.com/office/officeart/2005/8/layout/default#1"/>
    <dgm:cxn modelId="{C393CE16-C747-4BB9-8876-457229445258}" type="presParOf" srcId="{DA7418E6-0621-4187-9610-936C9D42C9CE}" destId="{EC619C5F-3647-4C49-942C-049238098B36}" srcOrd="9" destOrd="0" presId="urn:microsoft.com/office/officeart/2005/8/layout/default#1"/>
    <dgm:cxn modelId="{E2DA6E65-8AF5-49B2-83B9-D990510EDA0C}" type="presParOf" srcId="{DA7418E6-0621-4187-9610-936C9D42C9CE}" destId="{1B8FA669-881B-492D-815A-7BDF4DD846F6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F0E845-DD6B-4838-8EBD-FC548529B663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1ADDE611-8830-4341-800B-108BF2D2FA98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Уточнение сведений о себе на </a:t>
          </a:r>
          <a:r>
            <a:rPr lang="ru-RU" sz="1600" b="1" dirty="0" err="1" smtClean="0">
              <a:solidFill>
                <a:schemeClr val="tx2">
                  <a:lumMod val="50000"/>
                </a:schemeClr>
              </a:solidFill>
            </a:rPr>
            <a:t>ЕПГУ</a:t>
          </a:r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700" b="1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ru-RU" sz="1700" b="1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400" b="0" dirty="0" smtClean="0">
              <a:solidFill>
                <a:schemeClr val="tx2">
                  <a:lumMod val="50000"/>
                </a:schemeClr>
              </a:solidFill>
            </a:rPr>
            <a:t>(до 24.07.2023)</a:t>
          </a:r>
          <a:endParaRPr lang="ru-RU" sz="1400" b="0" dirty="0">
            <a:solidFill>
              <a:schemeClr val="tx2">
                <a:lumMod val="50000"/>
              </a:schemeClr>
            </a:solidFill>
          </a:endParaRPr>
        </a:p>
      </dgm:t>
    </dgm:pt>
    <dgm:pt modelId="{3E63D699-4B7D-4BDF-BC6F-3DC42A3DBA41}" type="parTrans" cxnId="{23412E26-6E32-49FB-96F2-6A971108ADA9}">
      <dgm:prSet/>
      <dgm:spPr/>
      <dgm:t>
        <a:bodyPr/>
        <a:lstStyle/>
        <a:p>
          <a:endParaRPr lang="ru-RU"/>
        </a:p>
      </dgm:t>
    </dgm:pt>
    <dgm:pt modelId="{9B3C1F18-2B56-4CA7-A69B-A95DBD50D950}" type="sibTrans" cxnId="{23412E26-6E32-49FB-96F2-6A971108ADA9}">
      <dgm:prSet/>
      <dgm:spPr/>
      <dgm:t>
        <a:bodyPr/>
        <a:lstStyle/>
        <a:p>
          <a:endParaRPr lang="ru-RU"/>
        </a:p>
      </dgm:t>
    </dgm:pt>
    <dgm:pt modelId="{E0D152AB-4269-466B-B632-3522987683D3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</a:rPr>
            <a:t>Тренировка</a:t>
          </a: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ru-RU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(01.09.2023 – 04.09.2023)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83D56FC-0F4A-44AB-BBA9-F9DC4BDE9659}" type="parTrans" cxnId="{5CF7BEBA-2153-4549-B19C-B91BB416D252}">
      <dgm:prSet/>
      <dgm:spPr/>
      <dgm:t>
        <a:bodyPr/>
        <a:lstStyle/>
        <a:p>
          <a:endParaRPr lang="ru-RU"/>
        </a:p>
      </dgm:t>
    </dgm:pt>
    <dgm:pt modelId="{C0C661C9-C555-4BCA-B3D4-B75A12D038EC}" type="sibTrans" cxnId="{5CF7BEBA-2153-4549-B19C-B91BB416D252}">
      <dgm:prSet/>
      <dgm:spPr/>
      <dgm:t>
        <a:bodyPr/>
        <a:lstStyle/>
        <a:p>
          <a:endParaRPr lang="ru-RU"/>
        </a:p>
      </dgm:t>
    </dgm:pt>
    <dgm:pt modelId="{9F64EC7A-6CAA-46FA-B95A-06C921AA4F84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Голосование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/>
          </a:r>
          <a:br>
            <a:rPr lang="ru-RU" sz="1600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300" dirty="0" smtClean="0">
              <a:solidFill>
                <a:schemeClr val="tx2">
                  <a:lumMod val="50000"/>
                </a:schemeClr>
              </a:solidFill>
            </a:rPr>
            <a:t>(с 8:00 08.09.2023 </a:t>
          </a:r>
          <a:br>
            <a:rPr lang="ru-RU" sz="1300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300" dirty="0" smtClean="0">
              <a:solidFill>
                <a:schemeClr val="tx2">
                  <a:lumMod val="50000"/>
                </a:schemeClr>
              </a:solidFill>
            </a:rPr>
            <a:t>до 20:00 10.09.2023 </a:t>
          </a:r>
          <a:r>
            <a:rPr lang="ru-RU" sz="1300" b="1" dirty="0" smtClean="0">
              <a:solidFill>
                <a:schemeClr val="tx2">
                  <a:lumMod val="50000"/>
                </a:schemeClr>
              </a:solidFill>
            </a:rPr>
            <a:t>непрерывно</a:t>
          </a:r>
          <a:r>
            <a:rPr lang="ru-RU" sz="1300" dirty="0" smtClean="0">
              <a:solidFill>
                <a:schemeClr val="tx2">
                  <a:lumMod val="50000"/>
                </a:schemeClr>
              </a:solidFill>
            </a:rPr>
            <a:t>)</a:t>
          </a:r>
        </a:p>
      </dgm:t>
    </dgm:pt>
    <dgm:pt modelId="{5FA25149-4AE4-4C4A-8099-55F752D3153D}" type="parTrans" cxnId="{5B4DB142-732A-449E-B3D2-76F084F6365E}">
      <dgm:prSet/>
      <dgm:spPr/>
      <dgm:t>
        <a:bodyPr/>
        <a:lstStyle/>
        <a:p>
          <a:endParaRPr lang="ru-RU"/>
        </a:p>
      </dgm:t>
    </dgm:pt>
    <dgm:pt modelId="{3A3A0733-EEA0-45DA-A1BE-A0134D5F50D7}" type="sibTrans" cxnId="{5B4DB142-732A-449E-B3D2-76F084F6365E}">
      <dgm:prSet/>
      <dgm:spPr/>
      <dgm:t>
        <a:bodyPr/>
        <a:lstStyle/>
        <a:p>
          <a:endParaRPr lang="ru-RU"/>
        </a:p>
      </dgm:t>
    </dgm:pt>
    <dgm:pt modelId="{AEF7F242-445A-466F-96C6-52A483291254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2">
                  <a:lumMod val="50000"/>
                </a:schemeClr>
              </a:solidFill>
            </a:rPr>
            <a:t>Подача</a:t>
          </a:r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 заявления </a:t>
          </a:r>
          <a:br>
            <a:rPr lang="ru-RU" sz="1400" b="1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200" b="1" dirty="0" smtClean="0">
              <a:solidFill>
                <a:schemeClr val="tx2">
                  <a:lumMod val="50000"/>
                </a:schemeClr>
              </a:solidFill>
            </a:rPr>
            <a:t>(возможен отзыв)</a:t>
          </a:r>
          <a:br>
            <a:rPr lang="ru-RU" sz="1200" b="1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200" dirty="0" smtClean="0">
              <a:solidFill>
                <a:schemeClr val="tx2">
                  <a:lumMod val="50000"/>
                </a:schemeClr>
              </a:solidFill>
            </a:rPr>
            <a:t>(24.07.2023 – 04.09.2023)</a:t>
          </a:r>
          <a:endParaRPr lang="ru-RU" sz="1200" dirty="0">
            <a:solidFill>
              <a:schemeClr val="tx2">
                <a:lumMod val="50000"/>
              </a:schemeClr>
            </a:solidFill>
          </a:endParaRPr>
        </a:p>
      </dgm:t>
    </dgm:pt>
    <dgm:pt modelId="{51E2CA7A-D951-44B8-9B89-7F35453E10D6}" type="parTrans" cxnId="{71C56121-F563-46E8-B1B3-F489E6CA3254}">
      <dgm:prSet/>
      <dgm:spPr/>
      <dgm:t>
        <a:bodyPr/>
        <a:lstStyle/>
        <a:p>
          <a:endParaRPr lang="ru-RU"/>
        </a:p>
      </dgm:t>
    </dgm:pt>
    <dgm:pt modelId="{DA2D7096-650F-4BEC-B7F3-6FC421E8CCD1}" type="sibTrans" cxnId="{71C56121-F563-46E8-B1B3-F489E6CA3254}">
      <dgm:prSet/>
      <dgm:spPr/>
      <dgm:t>
        <a:bodyPr/>
        <a:lstStyle/>
        <a:p>
          <a:endParaRPr lang="ru-RU"/>
        </a:p>
      </dgm:t>
    </dgm:pt>
    <dgm:pt modelId="{1F95A191-82D5-49AB-91A9-492BD1B59CE8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2">
                  <a:lumMod val="50000"/>
                </a:schemeClr>
              </a:solidFill>
            </a:rPr>
            <a:t>Сопоставление</a:t>
          </a:r>
          <a:r>
            <a:rPr lang="ru-RU" sz="1300" b="1" dirty="0" smtClean="0">
              <a:solidFill>
                <a:schemeClr val="tx2">
                  <a:lumMod val="50000"/>
                </a:schemeClr>
              </a:solidFill>
            </a:rPr>
            <a:t> данных </a:t>
          </a:r>
          <a:r>
            <a:rPr lang="ru-RU" sz="1300" b="1" dirty="0" err="1" smtClean="0">
              <a:solidFill>
                <a:schemeClr val="tx2">
                  <a:lumMod val="50000"/>
                </a:schemeClr>
              </a:solidFill>
            </a:rPr>
            <a:t>ЕПГУ</a:t>
          </a:r>
          <a:r>
            <a:rPr lang="ru-RU" sz="1300" b="1" dirty="0" smtClean="0">
              <a:solidFill>
                <a:schemeClr val="tx2">
                  <a:lumMod val="50000"/>
                </a:schemeClr>
              </a:solidFill>
            </a:rPr>
            <a:t> </a:t>
          </a:r>
          <a:br>
            <a:rPr lang="ru-RU" sz="1300" b="1" dirty="0" smtClean="0">
              <a:solidFill>
                <a:schemeClr val="tx2">
                  <a:lumMod val="50000"/>
                </a:schemeClr>
              </a:solidFill>
            </a:rPr>
          </a:br>
          <a:r>
            <a:rPr lang="ru-RU" sz="1300" b="1" dirty="0" smtClean="0">
              <a:solidFill>
                <a:schemeClr val="tx2">
                  <a:lumMod val="50000"/>
                </a:schemeClr>
              </a:solidFill>
            </a:rPr>
            <a:t>и Регистра избирателей </a:t>
          </a:r>
          <a:r>
            <a:rPr lang="ru-RU" sz="1200" b="0" dirty="0" smtClean="0">
              <a:solidFill>
                <a:schemeClr val="tx2">
                  <a:lumMod val="50000"/>
                </a:schemeClr>
              </a:solidFill>
            </a:rPr>
            <a:t>(после подачи заявления)</a:t>
          </a:r>
          <a:endParaRPr lang="ru-RU" sz="1300" b="1" dirty="0">
            <a:solidFill>
              <a:schemeClr val="tx2">
                <a:lumMod val="50000"/>
              </a:schemeClr>
            </a:solidFill>
          </a:endParaRPr>
        </a:p>
      </dgm:t>
    </dgm:pt>
    <dgm:pt modelId="{6EC7B04C-5891-40F5-9F7B-EF301C385823}" type="parTrans" cxnId="{D1DF0FA3-1D51-43EE-AA46-3CBE9978652B}">
      <dgm:prSet/>
      <dgm:spPr/>
      <dgm:t>
        <a:bodyPr/>
        <a:lstStyle/>
        <a:p>
          <a:endParaRPr lang="ru-RU"/>
        </a:p>
      </dgm:t>
    </dgm:pt>
    <dgm:pt modelId="{B62CC216-593A-4A0C-B111-2DB3F7736E44}" type="sibTrans" cxnId="{D1DF0FA3-1D51-43EE-AA46-3CBE9978652B}">
      <dgm:prSet/>
      <dgm:spPr/>
      <dgm:t>
        <a:bodyPr/>
        <a:lstStyle/>
        <a:p>
          <a:endParaRPr lang="ru-RU"/>
        </a:p>
      </dgm:t>
    </dgm:pt>
    <dgm:pt modelId="{3460B1C3-123B-448C-9B92-F4C2AAA94BE9}" type="pres">
      <dgm:prSet presAssocID="{57F0E845-DD6B-4838-8EBD-FC548529B663}" presName="CompostProcess" presStyleCnt="0">
        <dgm:presLayoutVars>
          <dgm:dir/>
          <dgm:resizeHandles val="exact"/>
        </dgm:presLayoutVars>
      </dgm:prSet>
      <dgm:spPr/>
    </dgm:pt>
    <dgm:pt modelId="{F27103C2-5459-476B-9EAF-CAD240783CB6}" type="pres">
      <dgm:prSet presAssocID="{57F0E845-DD6B-4838-8EBD-FC548529B663}" presName="arrow" presStyleLbl="bgShp" presStyleIdx="0" presStyleCnt="1"/>
      <dgm:spPr/>
    </dgm:pt>
    <dgm:pt modelId="{CDAB0BB9-EF84-42E8-8CA8-24607392F6A3}" type="pres">
      <dgm:prSet presAssocID="{57F0E845-DD6B-4838-8EBD-FC548529B663}" presName="linearProcess" presStyleCnt="0"/>
      <dgm:spPr/>
    </dgm:pt>
    <dgm:pt modelId="{AEA84F03-AB77-44B2-8292-CEF7AF998796}" type="pres">
      <dgm:prSet presAssocID="{1ADDE611-8830-4341-800B-108BF2D2FA98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01B91-A319-4787-8C61-08D04DBF3CA6}" type="pres">
      <dgm:prSet presAssocID="{9B3C1F18-2B56-4CA7-A69B-A95DBD50D950}" presName="sibTrans" presStyleCnt="0"/>
      <dgm:spPr/>
    </dgm:pt>
    <dgm:pt modelId="{97A758FB-23BD-42EA-9921-E24A0ABA933D}" type="pres">
      <dgm:prSet presAssocID="{AEF7F242-445A-466F-96C6-52A48329125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AABB3-54F7-4562-810B-73D135D0730D}" type="pres">
      <dgm:prSet presAssocID="{DA2D7096-650F-4BEC-B7F3-6FC421E8CCD1}" presName="sibTrans" presStyleCnt="0"/>
      <dgm:spPr/>
    </dgm:pt>
    <dgm:pt modelId="{CF0CA086-0A8B-42A1-A6A7-E17FD4210B21}" type="pres">
      <dgm:prSet presAssocID="{1F95A191-82D5-49AB-91A9-492BD1B59CE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7CEA0A-1C7D-4F50-A055-3DB3D8C920BA}" type="pres">
      <dgm:prSet presAssocID="{B62CC216-593A-4A0C-B111-2DB3F7736E44}" presName="sibTrans" presStyleCnt="0"/>
      <dgm:spPr/>
    </dgm:pt>
    <dgm:pt modelId="{06C4E8B1-80BD-42C4-BA08-9E67AD121312}" type="pres">
      <dgm:prSet presAssocID="{E0D152AB-4269-466B-B632-3522987683D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A3D8C-A56F-4382-8BC6-5094CDE2D79E}" type="pres">
      <dgm:prSet presAssocID="{C0C661C9-C555-4BCA-B3D4-B75A12D038EC}" presName="sibTrans" presStyleCnt="0"/>
      <dgm:spPr/>
    </dgm:pt>
    <dgm:pt modelId="{90077527-C701-4E9D-AB74-E7FB06DDD1CD}" type="pres">
      <dgm:prSet presAssocID="{9F64EC7A-6CAA-46FA-B95A-06C921AA4F84}" presName="textNode" presStyleLbl="node1" presStyleIdx="4" presStyleCnt="5" custScaleX="110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5D854-31D4-413B-AAD3-E56F9A5D6561}" type="presOf" srcId="{1F95A191-82D5-49AB-91A9-492BD1B59CE8}" destId="{CF0CA086-0A8B-42A1-A6A7-E17FD4210B21}" srcOrd="0" destOrd="0" presId="urn:microsoft.com/office/officeart/2005/8/layout/hProcess9"/>
    <dgm:cxn modelId="{66ADC65E-65BF-430B-94F0-4DB351BB32E8}" type="presOf" srcId="{1ADDE611-8830-4341-800B-108BF2D2FA98}" destId="{AEA84F03-AB77-44B2-8292-CEF7AF998796}" srcOrd="0" destOrd="0" presId="urn:microsoft.com/office/officeart/2005/8/layout/hProcess9"/>
    <dgm:cxn modelId="{CEFCEC04-FFD5-4C1E-88FE-B32980C96932}" type="presOf" srcId="{AEF7F242-445A-466F-96C6-52A483291254}" destId="{97A758FB-23BD-42EA-9921-E24A0ABA933D}" srcOrd="0" destOrd="0" presId="urn:microsoft.com/office/officeart/2005/8/layout/hProcess9"/>
    <dgm:cxn modelId="{23412E26-6E32-49FB-96F2-6A971108ADA9}" srcId="{57F0E845-DD6B-4838-8EBD-FC548529B663}" destId="{1ADDE611-8830-4341-800B-108BF2D2FA98}" srcOrd="0" destOrd="0" parTransId="{3E63D699-4B7D-4BDF-BC6F-3DC42A3DBA41}" sibTransId="{9B3C1F18-2B56-4CA7-A69B-A95DBD50D950}"/>
    <dgm:cxn modelId="{ABA60884-C15F-464D-B950-DAC5A0385525}" type="presOf" srcId="{9F64EC7A-6CAA-46FA-B95A-06C921AA4F84}" destId="{90077527-C701-4E9D-AB74-E7FB06DDD1CD}" srcOrd="0" destOrd="0" presId="urn:microsoft.com/office/officeart/2005/8/layout/hProcess9"/>
    <dgm:cxn modelId="{5CF7BEBA-2153-4549-B19C-B91BB416D252}" srcId="{57F0E845-DD6B-4838-8EBD-FC548529B663}" destId="{E0D152AB-4269-466B-B632-3522987683D3}" srcOrd="3" destOrd="0" parTransId="{A83D56FC-0F4A-44AB-BBA9-F9DC4BDE9659}" sibTransId="{C0C661C9-C555-4BCA-B3D4-B75A12D038EC}"/>
    <dgm:cxn modelId="{6EA05123-DDC3-435A-92D4-2FED6C7884E4}" type="presOf" srcId="{E0D152AB-4269-466B-B632-3522987683D3}" destId="{06C4E8B1-80BD-42C4-BA08-9E67AD121312}" srcOrd="0" destOrd="0" presId="urn:microsoft.com/office/officeart/2005/8/layout/hProcess9"/>
    <dgm:cxn modelId="{5B4DB142-732A-449E-B3D2-76F084F6365E}" srcId="{57F0E845-DD6B-4838-8EBD-FC548529B663}" destId="{9F64EC7A-6CAA-46FA-B95A-06C921AA4F84}" srcOrd="4" destOrd="0" parTransId="{5FA25149-4AE4-4C4A-8099-55F752D3153D}" sibTransId="{3A3A0733-EEA0-45DA-A1BE-A0134D5F50D7}"/>
    <dgm:cxn modelId="{71C56121-F563-46E8-B1B3-F489E6CA3254}" srcId="{57F0E845-DD6B-4838-8EBD-FC548529B663}" destId="{AEF7F242-445A-466F-96C6-52A483291254}" srcOrd="1" destOrd="0" parTransId="{51E2CA7A-D951-44B8-9B89-7F35453E10D6}" sibTransId="{DA2D7096-650F-4BEC-B7F3-6FC421E8CCD1}"/>
    <dgm:cxn modelId="{DF2F1A2A-D6DB-40F4-A78F-0DBD91A88AAA}" type="presOf" srcId="{57F0E845-DD6B-4838-8EBD-FC548529B663}" destId="{3460B1C3-123B-448C-9B92-F4C2AAA94BE9}" srcOrd="0" destOrd="0" presId="urn:microsoft.com/office/officeart/2005/8/layout/hProcess9"/>
    <dgm:cxn modelId="{D1DF0FA3-1D51-43EE-AA46-3CBE9978652B}" srcId="{57F0E845-DD6B-4838-8EBD-FC548529B663}" destId="{1F95A191-82D5-49AB-91A9-492BD1B59CE8}" srcOrd="2" destOrd="0" parTransId="{6EC7B04C-5891-40F5-9F7B-EF301C385823}" sibTransId="{B62CC216-593A-4A0C-B111-2DB3F7736E44}"/>
    <dgm:cxn modelId="{CFCB568A-7867-4E7D-AB66-7FF9F6BC520A}" type="presParOf" srcId="{3460B1C3-123B-448C-9B92-F4C2AAA94BE9}" destId="{F27103C2-5459-476B-9EAF-CAD240783CB6}" srcOrd="0" destOrd="0" presId="urn:microsoft.com/office/officeart/2005/8/layout/hProcess9"/>
    <dgm:cxn modelId="{4775C144-F18C-458C-AC30-F40E16B1798B}" type="presParOf" srcId="{3460B1C3-123B-448C-9B92-F4C2AAA94BE9}" destId="{CDAB0BB9-EF84-42E8-8CA8-24607392F6A3}" srcOrd="1" destOrd="0" presId="urn:microsoft.com/office/officeart/2005/8/layout/hProcess9"/>
    <dgm:cxn modelId="{A5FAEC76-4A2D-43FB-A89C-BC0D55FC1C9C}" type="presParOf" srcId="{CDAB0BB9-EF84-42E8-8CA8-24607392F6A3}" destId="{AEA84F03-AB77-44B2-8292-CEF7AF998796}" srcOrd="0" destOrd="0" presId="urn:microsoft.com/office/officeart/2005/8/layout/hProcess9"/>
    <dgm:cxn modelId="{3FA49237-569A-4544-9AF3-10C7E100ABDC}" type="presParOf" srcId="{CDAB0BB9-EF84-42E8-8CA8-24607392F6A3}" destId="{D5501B91-A319-4787-8C61-08D04DBF3CA6}" srcOrd="1" destOrd="0" presId="urn:microsoft.com/office/officeart/2005/8/layout/hProcess9"/>
    <dgm:cxn modelId="{FD3E8AB4-B8DB-4BE7-B796-7A8C703FD706}" type="presParOf" srcId="{CDAB0BB9-EF84-42E8-8CA8-24607392F6A3}" destId="{97A758FB-23BD-42EA-9921-E24A0ABA933D}" srcOrd="2" destOrd="0" presId="urn:microsoft.com/office/officeart/2005/8/layout/hProcess9"/>
    <dgm:cxn modelId="{7A920092-204E-40C0-A9C1-46773E45C8E1}" type="presParOf" srcId="{CDAB0BB9-EF84-42E8-8CA8-24607392F6A3}" destId="{9BFAABB3-54F7-4562-810B-73D135D0730D}" srcOrd="3" destOrd="0" presId="urn:microsoft.com/office/officeart/2005/8/layout/hProcess9"/>
    <dgm:cxn modelId="{2A56DB11-6345-4B7E-A3A8-B315BB3BD4FC}" type="presParOf" srcId="{CDAB0BB9-EF84-42E8-8CA8-24607392F6A3}" destId="{CF0CA086-0A8B-42A1-A6A7-E17FD4210B21}" srcOrd="4" destOrd="0" presId="urn:microsoft.com/office/officeart/2005/8/layout/hProcess9"/>
    <dgm:cxn modelId="{556386A4-7033-47B6-A4BC-F65F4960F648}" type="presParOf" srcId="{CDAB0BB9-EF84-42E8-8CA8-24607392F6A3}" destId="{3B7CEA0A-1C7D-4F50-A055-3DB3D8C920BA}" srcOrd="5" destOrd="0" presId="urn:microsoft.com/office/officeart/2005/8/layout/hProcess9"/>
    <dgm:cxn modelId="{E04422F3-25CC-46BA-9DD8-B669814CE9F8}" type="presParOf" srcId="{CDAB0BB9-EF84-42E8-8CA8-24607392F6A3}" destId="{06C4E8B1-80BD-42C4-BA08-9E67AD121312}" srcOrd="6" destOrd="0" presId="urn:microsoft.com/office/officeart/2005/8/layout/hProcess9"/>
    <dgm:cxn modelId="{82737404-07A1-462D-ABF6-B6D0D59D5959}" type="presParOf" srcId="{CDAB0BB9-EF84-42E8-8CA8-24607392F6A3}" destId="{30DA3D8C-A56F-4382-8BC6-5094CDE2D79E}" srcOrd="7" destOrd="0" presId="urn:microsoft.com/office/officeart/2005/8/layout/hProcess9"/>
    <dgm:cxn modelId="{2970C391-83C6-4C41-B2C5-615612885F20}" type="presParOf" srcId="{CDAB0BB9-EF84-42E8-8CA8-24607392F6A3}" destId="{90077527-C701-4E9D-AB74-E7FB06DDD1C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E86D7-5BE2-4080-A298-9AF2DF9244A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61823C-9B32-4499-9E66-A28AF2E1D7DD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rPr>
            <a:t>Не используется бумажный бюллетень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85BE4E8F-C259-4534-B323-896B5F96DB20}" type="parTrans" cxnId="{15D22DD5-1044-4424-866B-7E032490E2FA}">
      <dgm:prSet/>
      <dgm:spPr/>
      <dgm:t>
        <a:bodyPr/>
        <a:lstStyle/>
        <a:p>
          <a:endParaRPr lang="ru-RU"/>
        </a:p>
      </dgm:t>
    </dgm:pt>
    <dgm:pt modelId="{75681245-D7B3-4E77-BFF1-21FFD44EF495}" type="sibTrans" cxnId="{15D22DD5-1044-4424-866B-7E032490E2FA}">
      <dgm:prSet/>
      <dgm:spPr/>
      <dgm:t>
        <a:bodyPr/>
        <a:lstStyle/>
        <a:p>
          <a:endParaRPr lang="ru-RU"/>
        </a:p>
      </dgm:t>
    </dgm:pt>
    <dgm:pt modelId="{07A811C2-6173-4EF1-BD4B-E200F10F2936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rPr>
            <a:t>Можно проголосовать без привязки к какому-либо избирательному участку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79197D1C-FD6E-4AA6-94CF-FC0C4354DA2B}" type="parTrans" cxnId="{B94D4D9F-117A-4708-81F2-3D9B49A8D46E}">
      <dgm:prSet/>
      <dgm:spPr/>
      <dgm:t>
        <a:bodyPr/>
        <a:lstStyle/>
        <a:p>
          <a:endParaRPr lang="ru-RU"/>
        </a:p>
      </dgm:t>
    </dgm:pt>
    <dgm:pt modelId="{125D56C0-F5BC-45EE-944C-FE1D3A523B9F}" type="sibTrans" cxnId="{B94D4D9F-117A-4708-81F2-3D9B49A8D46E}">
      <dgm:prSet/>
      <dgm:spPr/>
      <dgm:t>
        <a:bodyPr/>
        <a:lstStyle/>
        <a:p>
          <a:endParaRPr lang="ru-RU"/>
        </a:p>
      </dgm:t>
    </dgm:pt>
    <dgm:pt modelId="{11B6B5A2-7725-41A2-A697-3CE0569FCB3C}">
      <dgm:prSet phldrT="[Текст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rPr>
            <a:t>Заявление подается дистанционно, с использованием </a:t>
          </a:r>
          <a:r>
            <a:rPr lang="ru-RU" dirty="0" err="1" smtClean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rPr>
            <a:t>ЕПГУ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0FEA88D1-5854-41AA-942D-EBE638F54BA1}" type="parTrans" cxnId="{BC649FB3-D914-4FFD-9B14-E25973663CC6}">
      <dgm:prSet/>
      <dgm:spPr/>
      <dgm:t>
        <a:bodyPr/>
        <a:lstStyle/>
        <a:p>
          <a:endParaRPr lang="ru-RU"/>
        </a:p>
      </dgm:t>
    </dgm:pt>
    <dgm:pt modelId="{496EB003-714B-4BE1-ACBE-BDEDD07037E9}" type="sibTrans" cxnId="{BC649FB3-D914-4FFD-9B14-E25973663CC6}">
      <dgm:prSet/>
      <dgm:spPr/>
      <dgm:t>
        <a:bodyPr/>
        <a:lstStyle/>
        <a:p>
          <a:endParaRPr lang="ru-RU"/>
        </a:p>
      </dgm:t>
    </dgm:pt>
    <dgm:pt modelId="{AD9E85F7-746A-41D6-BB4A-2683DB85A959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  <a:latin typeface="+mn-lt"/>
              <a:ea typeface="Calibri"/>
              <a:cs typeface="Times New Roman"/>
            </a:rPr>
            <a:t>Голосование проходит непрерывно с 8:00 08.09.2023 до 20:00 10.09.2023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A27E1DA3-8594-46E3-B13B-FBFD472A48D6}" type="parTrans" cxnId="{C2BBA04E-A323-4D6F-83CA-B1E80388B2E3}">
      <dgm:prSet/>
      <dgm:spPr/>
      <dgm:t>
        <a:bodyPr/>
        <a:lstStyle/>
        <a:p>
          <a:endParaRPr lang="ru-RU"/>
        </a:p>
      </dgm:t>
    </dgm:pt>
    <dgm:pt modelId="{E25A3FF6-4D2C-4E9B-9557-8D8805D3C5F5}" type="sibTrans" cxnId="{C2BBA04E-A323-4D6F-83CA-B1E80388B2E3}">
      <dgm:prSet/>
      <dgm:spPr/>
      <dgm:t>
        <a:bodyPr/>
        <a:lstStyle/>
        <a:p>
          <a:endParaRPr lang="ru-RU"/>
        </a:p>
      </dgm:t>
    </dgm:pt>
    <dgm:pt modelId="{5D90C460-9A2D-456F-9221-D1ED6DA01D0F}">
      <dgm:prSet phldrT="[Текст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2">
                  <a:lumMod val="50000"/>
                </a:schemeClr>
              </a:solidFill>
              <a:latin typeface="Calibri"/>
              <a:ea typeface="Calibri"/>
              <a:cs typeface="Times New Roman"/>
            </a:rPr>
            <a:t>Простота в применении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D0A52CAA-0EEB-4683-AB08-04EC43434317}" type="parTrans" cxnId="{F4BF2E8B-A87C-4521-80E8-94FD4CA1D808}">
      <dgm:prSet/>
      <dgm:spPr/>
      <dgm:t>
        <a:bodyPr/>
        <a:lstStyle/>
        <a:p>
          <a:endParaRPr lang="ru-RU"/>
        </a:p>
      </dgm:t>
    </dgm:pt>
    <dgm:pt modelId="{C18D0740-EDA0-41E7-A439-8F6222261DC7}" type="sibTrans" cxnId="{F4BF2E8B-A87C-4521-80E8-94FD4CA1D808}">
      <dgm:prSet/>
      <dgm:spPr/>
      <dgm:t>
        <a:bodyPr/>
        <a:lstStyle/>
        <a:p>
          <a:endParaRPr lang="ru-RU"/>
        </a:p>
      </dgm:t>
    </dgm:pt>
    <dgm:pt modelId="{BD3EB184-8695-40A9-A380-44F6A1DE2421}" type="pres">
      <dgm:prSet presAssocID="{9BDE86D7-5BE2-4080-A298-9AF2DF9244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DA6D3-4AC2-41A4-8890-5528B91C9F26}" type="pres">
      <dgm:prSet presAssocID="{3461823C-9B32-4499-9E66-A28AF2E1D7DD}" presName="parentLin" presStyleCnt="0"/>
      <dgm:spPr/>
    </dgm:pt>
    <dgm:pt modelId="{1381C37A-22A8-4E29-B5F0-01C93598B066}" type="pres">
      <dgm:prSet presAssocID="{3461823C-9B32-4499-9E66-A28AF2E1D7DD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7EBEB8-0E6F-4862-90A3-BFF356D523A4}" type="pres">
      <dgm:prSet presAssocID="{3461823C-9B32-4499-9E66-A28AF2E1D7D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01A81-9279-4326-ADB5-46DF07B2CB39}" type="pres">
      <dgm:prSet presAssocID="{3461823C-9B32-4499-9E66-A28AF2E1D7DD}" presName="negativeSpace" presStyleCnt="0"/>
      <dgm:spPr/>
    </dgm:pt>
    <dgm:pt modelId="{B06FF085-B503-4203-9246-0F764C42102F}" type="pres">
      <dgm:prSet presAssocID="{3461823C-9B32-4499-9E66-A28AF2E1D7DD}" presName="childText" presStyleLbl="conFgAcc1" presStyleIdx="0" presStyleCnt="5" custScaleX="78462">
        <dgm:presLayoutVars>
          <dgm:bulletEnabled val="1"/>
        </dgm:presLayoutVars>
      </dgm:prSet>
      <dgm:spPr/>
    </dgm:pt>
    <dgm:pt modelId="{9735253A-BEC5-414E-8F92-D5CE1E03E85A}" type="pres">
      <dgm:prSet presAssocID="{75681245-D7B3-4E77-BFF1-21FFD44EF495}" presName="spaceBetweenRectangles" presStyleCnt="0"/>
      <dgm:spPr/>
    </dgm:pt>
    <dgm:pt modelId="{9CC34024-C7A6-4A4D-B703-E56CA6271A57}" type="pres">
      <dgm:prSet presAssocID="{07A811C2-6173-4EF1-BD4B-E200F10F2936}" presName="parentLin" presStyleCnt="0"/>
      <dgm:spPr/>
    </dgm:pt>
    <dgm:pt modelId="{D2A4CBF5-BCC9-4044-A3FD-750D467C51F2}" type="pres">
      <dgm:prSet presAssocID="{07A811C2-6173-4EF1-BD4B-E200F10F2936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07A22DDA-A063-4FE7-B62A-E6D948F5676E}" type="pres">
      <dgm:prSet presAssocID="{07A811C2-6173-4EF1-BD4B-E200F10F293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37296-3294-403B-8B7A-72835754075C}" type="pres">
      <dgm:prSet presAssocID="{07A811C2-6173-4EF1-BD4B-E200F10F2936}" presName="negativeSpace" presStyleCnt="0"/>
      <dgm:spPr/>
    </dgm:pt>
    <dgm:pt modelId="{BCC5C62D-046A-486A-A799-08E55E07A734}" type="pres">
      <dgm:prSet presAssocID="{07A811C2-6173-4EF1-BD4B-E200F10F2936}" presName="childText" presStyleLbl="conFgAcc1" presStyleIdx="1" presStyleCnt="5" custScaleX="78462">
        <dgm:presLayoutVars>
          <dgm:bulletEnabled val="1"/>
        </dgm:presLayoutVars>
      </dgm:prSet>
      <dgm:spPr/>
    </dgm:pt>
    <dgm:pt modelId="{BFE80656-2153-481D-86A4-35EDC25613FC}" type="pres">
      <dgm:prSet presAssocID="{125D56C0-F5BC-45EE-944C-FE1D3A523B9F}" presName="spaceBetweenRectangles" presStyleCnt="0"/>
      <dgm:spPr/>
    </dgm:pt>
    <dgm:pt modelId="{CFA5D002-544D-40F7-AF75-7DAF0F54C1D8}" type="pres">
      <dgm:prSet presAssocID="{11B6B5A2-7725-41A2-A697-3CE0569FCB3C}" presName="parentLin" presStyleCnt="0"/>
      <dgm:spPr/>
    </dgm:pt>
    <dgm:pt modelId="{9F59D251-4B22-485C-98D9-959F5694F206}" type="pres">
      <dgm:prSet presAssocID="{11B6B5A2-7725-41A2-A697-3CE0569FCB3C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70D31E36-4B30-4112-AE42-2E0AA2605BEF}" type="pres">
      <dgm:prSet presAssocID="{11B6B5A2-7725-41A2-A697-3CE0569FCB3C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7491FD-75E3-45A3-9201-BC44D319092D}" type="pres">
      <dgm:prSet presAssocID="{11B6B5A2-7725-41A2-A697-3CE0569FCB3C}" presName="negativeSpace" presStyleCnt="0"/>
      <dgm:spPr/>
    </dgm:pt>
    <dgm:pt modelId="{74172C86-E3E2-4860-BBD8-D02893D1B007}" type="pres">
      <dgm:prSet presAssocID="{11B6B5A2-7725-41A2-A697-3CE0569FCB3C}" presName="childText" presStyleLbl="conFgAcc1" presStyleIdx="2" presStyleCnt="5" custScaleX="78462">
        <dgm:presLayoutVars>
          <dgm:bulletEnabled val="1"/>
        </dgm:presLayoutVars>
      </dgm:prSet>
      <dgm:spPr/>
    </dgm:pt>
    <dgm:pt modelId="{A0FC644E-2E14-42D9-9852-ACA2C6786AC4}" type="pres">
      <dgm:prSet presAssocID="{496EB003-714B-4BE1-ACBE-BDEDD07037E9}" presName="spaceBetweenRectangles" presStyleCnt="0"/>
      <dgm:spPr/>
    </dgm:pt>
    <dgm:pt modelId="{58012920-4531-425D-AB27-07B596455784}" type="pres">
      <dgm:prSet presAssocID="{AD9E85F7-746A-41D6-BB4A-2683DB85A959}" presName="parentLin" presStyleCnt="0"/>
      <dgm:spPr/>
    </dgm:pt>
    <dgm:pt modelId="{D085768A-CE57-420D-87AD-183AE776C108}" type="pres">
      <dgm:prSet presAssocID="{AD9E85F7-746A-41D6-BB4A-2683DB85A95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0B47796A-2283-4F41-9F59-90EF7501915E}" type="pres">
      <dgm:prSet presAssocID="{AD9E85F7-746A-41D6-BB4A-2683DB85A95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A6864-B066-475F-A3FE-FCDAD5FA5BEB}" type="pres">
      <dgm:prSet presAssocID="{AD9E85F7-746A-41D6-BB4A-2683DB85A959}" presName="negativeSpace" presStyleCnt="0"/>
      <dgm:spPr/>
    </dgm:pt>
    <dgm:pt modelId="{AD4D6936-FB20-436B-B10D-E608506E5A8A}" type="pres">
      <dgm:prSet presAssocID="{AD9E85F7-746A-41D6-BB4A-2683DB85A959}" presName="childText" presStyleLbl="conFgAcc1" presStyleIdx="3" presStyleCnt="5" custScaleX="78462">
        <dgm:presLayoutVars>
          <dgm:bulletEnabled val="1"/>
        </dgm:presLayoutVars>
      </dgm:prSet>
      <dgm:spPr/>
    </dgm:pt>
    <dgm:pt modelId="{524253D8-520F-4340-9C02-464DE8033277}" type="pres">
      <dgm:prSet presAssocID="{E25A3FF6-4D2C-4E9B-9557-8D8805D3C5F5}" presName="spaceBetweenRectangles" presStyleCnt="0"/>
      <dgm:spPr/>
    </dgm:pt>
    <dgm:pt modelId="{5AFEB23E-4D4E-4060-B172-96E0AFE1DB67}" type="pres">
      <dgm:prSet presAssocID="{5D90C460-9A2D-456F-9221-D1ED6DA01D0F}" presName="parentLin" presStyleCnt="0"/>
      <dgm:spPr/>
    </dgm:pt>
    <dgm:pt modelId="{9673FFF3-60D4-4BF1-9D54-1F239954B2E0}" type="pres">
      <dgm:prSet presAssocID="{5D90C460-9A2D-456F-9221-D1ED6DA01D0F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0F07991C-5C8C-4D59-A13B-AC16A6446B20}" type="pres">
      <dgm:prSet presAssocID="{5D90C460-9A2D-456F-9221-D1ED6DA01D0F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6E9C2-EDCA-42AC-BA5E-A2F3E22579C3}" type="pres">
      <dgm:prSet presAssocID="{5D90C460-9A2D-456F-9221-D1ED6DA01D0F}" presName="negativeSpace" presStyleCnt="0"/>
      <dgm:spPr/>
    </dgm:pt>
    <dgm:pt modelId="{1DE8608B-03AB-4CC5-ABD7-A71272830791}" type="pres">
      <dgm:prSet presAssocID="{5D90C460-9A2D-456F-9221-D1ED6DA01D0F}" presName="childText" presStyleLbl="conFgAcc1" presStyleIdx="4" presStyleCnt="5" custScaleX="78462">
        <dgm:presLayoutVars>
          <dgm:bulletEnabled val="1"/>
        </dgm:presLayoutVars>
      </dgm:prSet>
      <dgm:spPr/>
    </dgm:pt>
  </dgm:ptLst>
  <dgm:cxnLst>
    <dgm:cxn modelId="{1A27491C-F56F-44F0-B428-4605D8D44389}" type="presOf" srcId="{3461823C-9B32-4499-9E66-A28AF2E1D7DD}" destId="{1381C37A-22A8-4E29-B5F0-01C93598B066}" srcOrd="0" destOrd="0" presId="urn:microsoft.com/office/officeart/2005/8/layout/list1"/>
    <dgm:cxn modelId="{BC649FB3-D914-4FFD-9B14-E25973663CC6}" srcId="{9BDE86D7-5BE2-4080-A298-9AF2DF9244A1}" destId="{11B6B5A2-7725-41A2-A697-3CE0569FCB3C}" srcOrd="2" destOrd="0" parTransId="{0FEA88D1-5854-41AA-942D-EBE638F54BA1}" sibTransId="{496EB003-714B-4BE1-ACBE-BDEDD07037E9}"/>
    <dgm:cxn modelId="{470F277A-112A-4F53-ACBB-E898AD42E4EB}" type="presOf" srcId="{11B6B5A2-7725-41A2-A697-3CE0569FCB3C}" destId="{9F59D251-4B22-485C-98D9-959F5694F206}" srcOrd="0" destOrd="0" presId="urn:microsoft.com/office/officeart/2005/8/layout/list1"/>
    <dgm:cxn modelId="{2CBC5B33-FCDE-4CE4-ADAB-6A450DF0E4C3}" type="presOf" srcId="{07A811C2-6173-4EF1-BD4B-E200F10F2936}" destId="{07A22DDA-A063-4FE7-B62A-E6D948F5676E}" srcOrd="1" destOrd="0" presId="urn:microsoft.com/office/officeart/2005/8/layout/list1"/>
    <dgm:cxn modelId="{7DB16681-4210-4648-8580-BD952DC65ABF}" type="presOf" srcId="{5D90C460-9A2D-456F-9221-D1ED6DA01D0F}" destId="{0F07991C-5C8C-4D59-A13B-AC16A6446B20}" srcOrd="1" destOrd="0" presId="urn:microsoft.com/office/officeart/2005/8/layout/list1"/>
    <dgm:cxn modelId="{F4BF2E8B-A87C-4521-80E8-94FD4CA1D808}" srcId="{9BDE86D7-5BE2-4080-A298-9AF2DF9244A1}" destId="{5D90C460-9A2D-456F-9221-D1ED6DA01D0F}" srcOrd="4" destOrd="0" parTransId="{D0A52CAA-0EEB-4683-AB08-04EC43434317}" sibTransId="{C18D0740-EDA0-41E7-A439-8F6222261DC7}"/>
    <dgm:cxn modelId="{15D22DD5-1044-4424-866B-7E032490E2FA}" srcId="{9BDE86D7-5BE2-4080-A298-9AF2DF9244A1}" destId="{3461823C-9B32-4499-9E66-A28AF2E1D7DD}" srcOrd="0" destOrd="0" parTransId="{85BE4E8F-C259-4534-B323-896B5F96DB20}" sibTransId="{75681245-D7B3-4E77-BFF1-21FFD44EF495}"/>
    <dgm:cxn modelId="{E52C4BC4-A60A-4DEF-82C4-D7B264D4FA79}" type="presOf" srcId="{AD9E85F7-746A-41D6-BB4A-2683DB85A959}" destId="{0B47796A-2283-4F41-9F59-90EF7501915E}" srcOrd="1" destOrd="0" presId="urn:microsoft.com/office/officeart/2005/8/layout/list1"/>
    <dgm:cxn modelId="{C2BBA04E-A323-4D6F-83CA-B1E80388B2E3}" srcId="{9BDE86D7-5BE2-4080-A298-9AF2DF9244A1}" destId="{AD9E85F7-746A-41D6-BB4A-2683DB85A959}" srcOrd="3" destOrd="0" parTransId="{A27E1DA3-8594-46E3-B13B-FBFD472A48D6}" sibTransId="{E25A3FF6-4D2C-4E9B-9557-8D8805D3C5F5}"/>
    <dgm:cxn modelId="{9D821EB6-C8CB-4F36-85BF-54BB3E2181B3}" type="presOf" srcId="{3461823C-9B32-4499-9E66-A28AF2E1D7DD}" destId="{DB7EBEB8-0E6F-4862-90A3-BFF356D523A4}" srcOrd="1" destOrd="0" presId="urn:microsoft.com/office/officeart/2005/8/layout/list1"/>
    <dgm:cxn modelId="{DFC70909-2C34-462D-994B-40D9A647AB2A}" type="presOf" srcId="{AD9E85F7-746A-41D6-BB4A-2683DB85A959}" destId="{D085768A-CE57-420D-87AD-183AE776C108}" srcOrd="0" destOrd="0" presId="urn:microsoft.com/office/officeart/2005/8/layout/list1"/>
    <dgm:cxn modelId="{B94D4D9F-117A-4708-81F2-3D9B49A8D46E}" srcId="{9BDE86D7-5BE2-4080-A298-9AF2DF9244A1}" destId="{07A811C2-6173-4EF1-BD4B-E200F10F2936}" srcOrd="1" destOrd="0" parTransId="{79197D1C-FD6E-4AA6-94CF-FC0C4354DA2B}" sibTransId="{125D56C0-F5BC-45EE-944C-FE1D3A523B9F}"/>
    <dgm:cxn modelId="{3C348007-23AA-47FB-90B2-B86D51C4C083}" type="presOf" srcId="{07A811C2-6173-4EF1-BD4B-E200F10F2936}" destId="{D2A4CBF5-BCC9-4044-A3FD-750D467C51F2}" srcOrd="0" destOrd="0" presId="urn:microsoft.com/office/officeart/2005/8/layout/list1"/>
    <dgm:cxn modelId="{AF72C0F9-F3B2-42DA-AA3C-B65726748351}" type="presOf" srcId="{5D90C460-9A2D-456F-9221-D1ED6DA01D0F}" destId="{9673FFF3-60D4-4BF1-9D54-1F239954B2E0}" srcOrd="0" destOrd="0" presId="urn:microsoft.com/office/officeart/2005/8/layout/list1"/>
    <dgm:cxn modelId="{F47CE238-ABD4-48D3-AC25-1527280D8008}" type="presOf" srcId="{9BDE86D7-5BE2-4080-A298-9AF2DF9244A1}" destId="{BD3EB184-8695-40A9-A380-44F6A1DE2421}" srcOrd="0" destOrd="0" presId="urn:microsoft.com/office/officeart/2005/8/layout/list1"/>
    <dgm:cxn modelId="{D7946A5B-7B3E-43C6-B7E7-7A5887757D07}" type="presOf" srcId="{11B6B5A2-7725-41A2-A697-3CE0569FCB3C}" destId="{70D31E36-4B30-4112-AE42-2E0AA2605BEF}" srcOrd="1" destOrd="0" presId="urn:microsoft.com/office/officeart/2005/8/layout/list1"/>
    <dgm:cxn modelId="{46810522-077C-4F5E-86CA-2EBF0EF6BCEC}" type="presParOf" srcId="{BD3EB184-8695-40A9-A380-44F6A1DE2421}" destId="{A65DA6D3-4AC2-41A4-8890-5528B91C9F26}" srcOrd="0" destOrd="0" presId="urn:microsoft.com/office/officeart/2005/8/layout/list1"/>
    <dgm:cxn modelId="{721275AE-DCD8-4CD7-83A4-2EAE16D3FB26}" type="presParOf" srcId="{A65DA6D3-4AC2-41A4-8890-5528B91C9F26}" destId="{1381C37A-22A8-4E29-B5F0-01C93598B066}" srcOrd="0" destOrd="0" presId="urn:microsoft.com/office/officeart/2005/8/layout/list1"/>
    <dgm:cxn modelId="{E95F7E01-70EE-4FE2-B14D-1F4D3D9BC055}" type="presParOf" srcId="{A65DA6D3-4AC2-41A4-8890-5528B91C9F26}" destId="{DB7EBEB8-0E6F-4862-90A3-BFF356D523A4}" srcOrd="1" destOrd="0" presId="urn:microsoft.com/office/officeart/2005/8/layout/list1"/>
    <dgm:cxn modelId="{DDD54FA5-8FB2-41DE-9183-1F116277A10E}" type="presParOf" srcId="{BD3EB184-8695-40A9-A380-44F6A1DE2421}" destId="{38701A81-9279-4326-ADB5-46DF07B2CB39}" srcOrd="1" destOrd="0" presId="urn:microsoft.com/office/officeart/2005/8/layout/list1"/>
    <dgm:cxn modelId="{529621B2-E0D3-4E08-9DD5-5B463206414E}" type="presParOf" srcId="{BD3EB184-8695-40A9-A380-44F6A1DE2421}" destId="{B06FF085-B503-4203-9246-0F764C42102F}" srcOrd="2" destOrd="0" presId="urn:microsoft.com/office/officeart/2005/8/layout/list1"/>
    <dgm:cxn modelId="{76FB71AD-8A24-469A-83B9-E968E5CC621A}" type="presParOf" srcId="{BD3EB184-8695-40A9-A380-44F6A1DE2421}" destId="{9735253A-BEC5-414E-8F92-D5CE1E03E85A}" srcOrd="3" destOrd="0" presId="urn:microsoft.com/office/officeart/2005/8/layout/list1"/>
    <dgm:cxn modelId="{D3D81ACF-0374-41A1-BD4C-6063EF3F04A8}" type="presParOf" srcId="{BD3EB184-8695-40A9-A380-44F6A1DE2421}" destId="{9CC34024-C7A6-4A4D-B703-E56CA6271A57}" srcOrd="4" destOrd="0" presId="urn:microsoft.com/office/officeart/2005/8/layout/list1"/>
    <dgm:cxn modelId="{A7C43F8B-2EEE-4740-BC2D-8A1F3D33AAAC}" type="presParOf" srcId="{9CC34024-C7A6-4A4D-B703-E56CA6271A57}" destId="{D2A4CBF5-BCC9-4044-A3FD-750D467C51F2}" srcOrd="0" destOrd="0" presId="urn:microsoft.com/office/officeart/2005/8/layout/list1"/>
    <dgm:cxn modelId="{4097F389-3416-4BF5-BD7D-A8EA38C53BC8}" type="presParOf" srcId="{9CC34024-C7A6-4A4D-B703-E56CA6271A57}" destId="{07A22DDA-A063-4FE7-B62A-E6D948F5676E}" srcOrd="1" destOrd="0" presId="urn:microsoft.com/office/officeart/2005/8/layout/list1"/>
    <dgm:cxn modelId="{C5111F18-C729-4A17-9923-D48C9D9014A6}" type="presParOf" srcId="{BD3EB184-8695-40A9-A380-44F6A1DE2421}" destId="{A0F37296-3294-403B-8B7A-72835754075C}" srcOrd="5" destOrd="0" presId="urn:microsoft.com/office/officeart/2005/8/layout/list1"/>
    <dgm:cxn modelId="{F50E2DFD-757C-407C-A3EC-3800084385A0}" type="presParOf" srcId="{BD3EB184-8695-40A9-A380-44F6A1DE2421}" destId="{BCC5C62D-046A-486A-A799-08E55E07A734}" srcOrd="6" destOrd="0" presId="urn:microsoft.com/office/officeart/2005/8/layout/list1"/>
    <dgm:cxn modelId="{2A6A44EB-146C-48C3-9AF4-12B7D0868DF0}" type="presParOf" srcId="{BD3EB184-8695-40A9-A380-44F6A1DE2421}" destId="{BFE80656-2153-481D-86A4-35EDC25613FC}" srcOrd="7" destOrd="0" presId="urn:microsoft.com/office/officeart/2005/8/layout/list1"/>
    <dgm:cxn modelId="{3D9387CB-0FC2-441A-8A66-D787B8A7C49B}" type="presParOf" srcId="{BD3EB184-8695-40A9-A380-44F6A1DE2421}" destId="{CFA5D002-544D-40F7-AF75-7DAF0F54C1D8}" srcOrd="8" destOrd="0" presId="urn:microsoft.com/office/officeart/2005/8/layout/list1"/>
    <dgm:cxn modelId="{6AFAE4F2-F1C2-4E5E-BBFE-8CF5F491ADA4}" type="presParOf" srcId="{CFA5D002-544D-40F7-AF75-7DAF0F54C1D8}" destId="{9F59D251-4B22-485C-98D9-959F5694F206}" srcOrd="0" destOrd="0" presId="urn:microsoft.com/office/officeart/2005/8/layout/list1"/>
    <dgm:cxn modelId="{57618A47-E5E5-48E8-A8E5-5107A6BEA94E}" type="presParOf" srcId="{CFA5D002-544D-40F7-AF75-7DAF0F54C1D8}" destId="{70D31E36-4B30-4112-AE42-2E0AA2605BEF}" srcOrd="1" destOrd="0" presId="urn:microsoft.com/office/officeart/2005/8/layout/list1"/>
    <dgm:cxn modelId="{95FCBB28-845E-4940-8D03-D2A3176C774F}" type="presParOf" srcId="{BD3EB184-8695-40A9-A380-44F6A1DE2421}" destId="{177491FD-75E3-45A3-9201-BC44D319092D}" srcOrd="9" destOrd="0" presId="urn:microsoft.com/office/officeart/2005/8/layout/list1"/>
    <dgm:cxn modelId="{D33B42EB-6C7A-430E-BB9A-21948C10B25C}" type="presParOf" srcId="{BD3EB184-8695-40A9-A380-44F6A1DE2421}" destId="{74172C86-E3E2-4860-BBD8-D02893D1B007}" srcOrd="10" destOrd="0" presId="urn:microsoft.com/office/officeart/2005/8/layout/list1"/>
    <dgm:cxn modelId="{9524F4CF-6AA3-452F-8CDE-45002907229F}" type="presParOf" srcId="{BD3EB184-8695-40A9-A380-44F6A1DE2421}" destId="{A0FC644E-2E14-42D9-9852-ACA2C6786AC4}" srcOrd="11" destOrd="0" presId="urn:microsoft.com/office/officeart/2005/8/layout/list1"/>
    <dgm:cxn modelId="{8C274710-EAA5-49C4-997A-F27190198A35}" type="presParOf" srcId="{BD3EB184-8695-40A9-A380-44F6A1DE2421}" destId="{58012920-4531-425D-AB27-07B596455784}" srcOrd="12" destOrd="0" presId="urn:microsoft.com/office/officeart/2005/8/layout/list1"/>
    <dgm:cxn modelId="{DEC768BD-CB08-4937-8CD3-E08F763CE44C}" type="presParOf" srcId="{58012920-4531-425D-AB27-07B596455784}" destId="{D085768A-CE57-420D-87AD-183AE776C108}" srcOrd="0" destOrd="0" presId="urn:microsoft.com/office/officeart/2005/8/layout/list1"/>
    <dgm:cxn modelId="{EFBC479D-98F5-4D86-B100-6610FFFED84D}" type="presParOf" srcId="{58012920-4531-425D-AB27-07B596455784}" destId="{0B47796A-2283-4F41-9F59-90EF7501915E}" srcOrd="1" destOrd="0" presId="urn:microsoft.com/office/officeart/2005/8/layout/list1"/>
    <dgm:cxn modelId="{C3EAEDD0-2EC4-47F5-A87D-94BDCC5BFCB4}" type="presParOf" srcId="{BD3EB184-8695-40A9-A380-44F6A1DE2421}" destId="{39DA6864-B066-475F-A3FE-FCDAD5FA5BEB}" srcOrd="13" destOrd="0" presId="urn:microsoft.com/office/officeart/2005/8/layout/list1"/>
    <dgm:cxn modelId="{656991A8-CA3D-4F11-95D3-46FBB77E5D90}" type="presParOf" srcId="{BD3EB184-8695-40A9-A380-44F6A1DE2421}" destId="{AD4D6936-FB20-436B-B10D-E608506E5A8A}" srcOrd="14" destOrd="0" presId="urn:microsoft.com/office/officeart/2005/8/layout/list1"/>
    <dgm:cxn modelId="{9541BD86-16B5-4B18-BCB9-707354F27B4D}" type="presParOf" srcId="{BD3EB184-8695-40A9-A380-44F6A1DE2421}" destId="{524253D8-520F-4340-9C02-464DE8033277}" srcOrd="15" destOrd="0" presId="urn:microsoft.com/office/officeart/2005/8/layout/list1"/>
    <dgm:cxn modelId="{AA8042CB-472F-4C3E-AE81-6750832DC955}" type="presParOf" srcId="{BD3EB184-8695-40A9-A380-44F6A1DE2421}" destId="{5AFEB23E-4D4E-4060-B172-96E0AFE1DB67}" srcOrd="16" destOrd="0" presId="urn:microsoft.com/office/officeart/2005/8/layout/list1"/>
    <dgm:cxn modelId="{B63ECB8E-E3B1-4BFC-976D-09C0D4D00DCF}" type="presParOf" srcId="{5AFEB23E-4D4E-4060-B172-96E0AFE1DB67}" destId="{9673FFF3-60D4-4BF1-9D54-1F239954B2E0}" srcOrd="0" destOrd="0" presId="urn:microsoft.com/office/officeart/2005/8/layout/list1"/>
    <dgm:cxn modelId="{47BF676A-3125-4B2D-9861-D57B3DDA04E1}" type="presParOf" srcId="{5AFEB23E-4D4E-4060-B172-96E0AFE1DB67}" destId="{0F07991C-5C8C-4D59-A13B-AC16A6446B20}" srcOrd="1" destOrd="0" presId="urn:microsoft.com/office/officeart/2005/8/layout/list1"/>
    <dgm:cxn modelId="{315AB7DD-AFEB-4850-BB98-38FB5BA2F886}" type="presParOf" srcId="{BD3EB184-8695-40A9-A380-44F6A1DE2421}" destId="{7426E9C2-EDCA-42AC-BA5E-A2F3E22579C3}" srcOrd="17" destOrd="0" presId="urn:microsoft.com/office/officeart/2005/8/layout/list1"/>
    <dgm:cxn modelId="{EDE2067E-5735-4329-A230-929B8C8FDDAA}" type="presParOf" srcId="{BD3EB184-8695-40A9-A380-44F6A1DE2421}" destId="{1DE8608B-03AB-4CC5-ABD7-A7127283079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C2AAEF-73B2-4649-A124-7C21B4DB2E5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B88E9B-DE97-4E77-9822-C7B04EA1A2DB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FC4B6885-9D0C-4271-9D3F-E628A5D66804}" type="parTrans" cxnId="{B2ECDDEE-8F00-40C0-B441-CCC7150C1A36}">
      <dgm:prSet/>
      <dgm:spPr/>
      <dgm:t>
        <a:bodyPr/>
        <a:lstStyle/>
        <a:p>
          <a:endParaRPr lang="ru-RU"/>
        </a:p>
      </dgm:t>
    </dgm:pt>
    <dgm:pt modelId="{C7666116-B32C-49D0-8322-E2DFAA466041}" type="sibTrans" cxnId="{B2ECDDEE-8F00-40C0-B441-CCC7150C1A36}">
      <dgm:prSet/>
      <dgm:spPr/>
      <dgm:t>
        <a:bodyPr/>
        <a:lstStyle/>
        <a:p>
          <a:endParaRPr lang="ru-RU"/>
        </a:p>
      </dgm:t>
    </dgm:pt>
    <dgm:pt modelId="{1C310F8F-74CE-43E3-87FD-4EEE6F0F15C3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50000"/>
                </a:schemeClr>
              </a:solidFill>
            </a:rPr>
            <a:t>отечественная платформа</a:t>
          </a:r>
          <a:endParaRPr lang="ru-RU" dirty="0"/>
        </a:p>
      </dgm:t>
    </dgm:pt>
    <dgm:pt modelId="{2A08187D-19DB-4F24-BCDE-88B491C4C816}" type="parTrans" cxnId="{42F7B601-E78B-4BBC-BE3E-BE40C68BE513}">
      <dgm:prSet/>
      <dgm:spPr/>
      <dgm:t>
        <a:bodyPr/>
        <a:lstStyle/>
        <a:p>
          <a:endParaRPr lang="ru-RU"/>
        </a:p>
      </dgm:t>
    </dgm:pt>
    <dgm:pt modelId="{D42A8BE2-7808-4887-9214-453709EAF5E3}" type="sibTrans" cxnId="{42F7B601-E78B-4BBC-BE3E-BE40C68BE513}">
      <dgm:prSet/>
      <dgm:spPr/>
      <dgm:t>
        <a:bodyPr/>
        <a:lstStyle/>
        <a:p>
          <a:endParaRPr lang="ru-RU"/>
        </a:p>
      </dgm:t>
    </dgm:pt>
    <dgm:pt modelId="{B541E297-7767-4354-ABB7-CAA0609AAAE8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404AB942-4C81-4B6E-AD3B-2200AF33DCF8}" type="parTrans" cxnId="{7F8701D7-C7ED-40E1-87DA-0209FE292642}">
      <dgm:prSet/>
      <dgm:spPr/>
      <dgm:t>
        <a:bodyPr/>
        <a:lstStyle/>
        <a:p>
          <a:endParaRPr lang="ru-RU"/>
        </a:p>
      </dgm:t>
    </dgm:pt>
    <dgm:pt modelId="{C154CFCE-10B0-4327-8B9D-3F05E8F98ED3}" type="sibTrans" cxnId="{7F8701D7-C7ED-40E1-87DA-0209FE292642}">
      <dgm:prSet/>
      <dgm:spPr/>
      <dgm:t>
        <a:bodyPr/>
        <a:lstStyle/>
        <a:p>
          <a:endParaRPr lang="ru-RU"/>
        </a:p>
      </dgm:t>
    </dgm:pt>
    <dgm:pt modelId="{5378C126-6D1A-4B29-8C44-6B0D93B9008A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надежность обеспечивается защитными механизмами </a:t>
          </a:r>
          <a:br>
            <a:rPr lang="ru-RU" dirty="0" smtClean="0">
              <a:solidFill>
                <a:schemeClr val="accent6">
                  <a:lumMod val="75000"/>
                </a:schemeClr>
              </a:solidFill>
            </a:rPr>
          </a:b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на основе технологии «</a:t>
          </a:r>
          <a:r>
            <a:rPr lang="ru-RU" dirty="0" err="1" smtClean="0">
              <a:solidFill>
                <a:schemeClr val="accent6">
                  <a:lumMod val="75000"/>
                </a:schemeClr>
              </a:solidFill>
            </a:rPr>
            <a:t>блок-чейн</a:t>
          </a:r>
          <a:r>
            <a:rPr lang="ru-RU" dirty="0" smtClean="0">
              <a:solidFill>
                <a:schemeClr val="accent6">
                  <a:lumMod val="75000"/>
                </a:schemeClr>
              </a:solidFill>
            </a:rPr>
            <a:t>»</a:t>
          </a:r>
          <a:endParaRPr lang="ru-RU" dirty="0"/>
        </a:p>
      </dgm:t>
    </dgm:pt>
    <dgm:pt modelId="{4333C411-0F4C-4E3E-BABD-455D5C6918EA}" type="parTrans" cxnId="{7836B297-0E9B-456B-A566-903B0BCCECB7}">
      <dgm:prSet/>
      <dgm:spPr/>
      <dgm:t>
        <a:bodyPr/>
        <a:lstStyle/>
        <a:p>
          <a:endParaRPr lang="ru-RU"/>
        </a:p>
      </dgm:t>
    </dgm:pt>
    <dgm:pt modelId="{49420C9B-C261-4FC6-B3AF-3A2C0D2506C9}" type="sibTrans" cxnId="{7836B297-0E9B-456B-A566-903B0BCCECB7}">
      <dgm:prSet/>
      <dgm:spPr/>
      <dgm:t>
        <a:bodyPr/>
        <a:lstStyle/>
        <a:p>
          <a:endParaRPr lang="ru-RU"/>
        </a:p>
      </dgm:t>
    </dgm:pt>
    <dgm:pt modelId="{7AEAEAB6-B520-416A-9480-DB1CAE8478AF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64F2C4ED-9D9E-4A68-8202-E588C5AE4F90}" type="parTrans" cxnId="{2CC1D490-12B2-4B28-A827-272CA95F7CFD}">
      <dgm:prSet/>
      <dgm:spPr/>
      <dgm:t>
        <a:bodyPr/>
        <a:lstStyle/>
        <a:p>
          <a:endParaRPr lang="ru-RU"/>
        </a:p>
      </dgm:t>
    </dgm:pt>
    <dgm:pt modelId="{6A5FF257-42FC-494A-80C4-E277B5A3060E}" type="sibTrans" cxnId="{2CC1D490-12B2-4B28-A827-272CA95F7CFD}">
      <dgm:prSet/>
      <dgm:spPr/>
      <dgm:t>
        <a:bodyPr/>
        <a:lstStyle/>
        <a:p>
          <a:endParaRPr lang="ru-RU"/>
        </a:p>
      </dgm:t>
    </dgm:pt>
    <dgm:pt modelId="{0E4BB10E-B03B-453B-9A82-4E181FE30BA4}">
      <dgm:prSet phldrT="[Текст]"/>
      <dgm:spPr/>
      <dgm:t>
        <a:bodyPr/>
        <a:lstStyle/>
        <a:p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прозрачность и открытость для наблюдения за всеми процедурами, </a:t>
          </a:r>
          <a:br>
            <a:rPr lang="ru-RU" dirty="0" smtClean="0">
              <a:solidFill>
                <a:schemeClr val="bg2">
                  <a:lumMod val="25000"/>
                </a:schemeClr>
              </a:solidFill>
            </a:rPr>
          </a:br>
          <a:r>
            <a:rPr lang="ru-RU" dirty="0" smtClean="0">
              <a:solidFill>
                <a:schemeClr val="bg2">
                  <a:lumMod val="25000"/>
                </a:schemeClr>
              </a:solidFill>
            </a:rPr>
            <a:t>ключи шифрования разделены между независимыми «держателями»</a:t>
          </a:r>
          <a:endParaRPr lang="ru-RU" dirty="0"/>
        </a:p>
      </dgm:t>
    </dgm:pt>
    <dgm:pt modelId="{572F8A60-515D-4103-B043-B3DD969A9678}" type="parTrans" cxnId="{F4289E08-992B-4D10-9B71-4569968128CF}">
      <dgm:prSet/>
      <dgm:spPr/>
      <dgm:t>
        <a:bodyPr/>
        <a:lstStyle/>
        <a:p>
          <a:endParaRPr lang="ru-RU"/>
        </a:p>
      </dgm:t>
    </dgm:pt>
    <dgm:pt modelId="{22CA1F52-0E16-44EA-ABFC-1BEB08ACB633}" type="sibTrans" cxnId="{F4289E08-992B-4D10-9B71-4569968128CF}">
      <dgm:prSet/>
      <dgm:spPr/>
      <dgm:t>
        <a:bodyPr/>
        <a:lstStyle/>
        <a:p>
          <a:endParaRPr lang="ru-RU"/>
        </a:p>
      </dgm:t>
    </dgm:pt>
    <dgm:pt modelId="{8DE5C86A-FA6E-47ED-A2D3-ED983D38BEE4}">
      <dgm:prSet phldrT="[Текст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ru-RU" smtClean="0">
              <a:solidFill>
                <a:schemeClr val="bg2">
                  <a:lumMod val="25000"/>
                </a:schemeClr>
              </a:solidFill>
            </a:rPr>
            <a:t> </a:t>
          </a:r>
          <a:endParaRPr lang="ru-RU" dirty="0"/>
        </a:p>
      </dgm:t>
    </dgm:pt>
    <dgm:pt modelId="{4574250E-73BE-44A1-B644-E89F7FA8BBD6}" type="parTrans" cxnId="{83A2B1A1-45D7-41D1-A5BD-B9AECF4BCE14}">
      <dgm:prSet/>
      <dgm:spPr/>
      <dgm:t>
        <a:bodyPr/>
        <a:lstStyle/>
        <a:p>
          <a:endParaRPr lang="ru-RU"/>
        </a:p>
      </dgm:t>
    </dgm:pt>
    <dgm:pt modelId="{47DA396A-28C2-45B3-87BD-EBFB645052C8}" type="sibTrans" cxnId="{83A2B1A1-45D7-41D1-A5BD-B9AECF4BCE14}">
      <dgm:prSet/>
      <dgm:spPr/>
      <dgm:t>
        <a:bodyPr/>
        <a:lstStyle/>
        <a:p>
          <a:endParaRPr lang="ru-RU"/>
        </a:p>
      </dgm:t>
    </dgm:pt>
    <dgm:pt modelId="{8F13E2B2-AD12-4635-B9B3-7EEA54CBC260}">
      <dgm:prSet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достоверность результатов и контроль за подсчетом голосов</a:t>
          </a:r>
          <a:endParaRPr lang="ru-RU" dirty="0"/>
        </a:p>
      </dgm:t>
    </dgm:pt>
    <dgm:pt modelId="{CCC96539-9844-403D-BBB8-9DF61DA9E9E9}" type="parTrans" cxnId="{0B9F83D3-0A32-4F27-ADC0-51F3F1602797}">
      <dgm:prSet/>
      <dgm:spPr/>
      <dgm:t>
        <a:bodyPr/>
        <a:lstStyle/>
        <a:p>
          <a:endParaRPr lang="ru-RU"/>
        </a:p>
      </dgm:t>
    </dgm:pt>
    <dgm:pt modelId="{8B6F036E-43A6-451D-A676-371E172C6AA1}" type="sibTrans" cxnId="{0B9F83D3-0A32-4F27-ADC0-51F3F1602797}">
      <dgm:prSet/>
      <dgm:spPr/>
      <dgm:t>
        <a:bodyPr/>
        <a:lstStyle/>
        <a:p>
          <a:endParaRPr lang="ru-RU"/>
        </a:p>
      </dgm:t>
    </dgm:pt>
    <dgm:pt modelId="{062E7D13-6E20-410A-A879-BB33EA21FDC0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ru-RU" dirty="0"/>
        </a:p>
      </dgm:t>
    </dgm:pt>
    <dgm:pt modelId="{D5DCA3D4-5811-497B-B4A2-5248F61209DB}" type="parTrans" cxnId="{D5028BFC-9F09-4E3C-B2B8-7F363B1A826A}">
      <dgm:prSet/>
      <dgm:spPr/>
      <dgm:t>
        <a:bodyPr/>
        <a:lstStyle/>
        <a:p>
          <a:endParaRPr lang="ru-RU"/>
        </a:p>
      </dgm:t>
    </dgm:pt>
    <dgm:pt modelId="{8C7B8D47-3050-4384-9F18-D5A42416B8C5}" type="sibTrans" cxnId="{D5028BFC-9F09-4E3C-B2B8-7F363B1A826A}">
      <dgm:prSet/>
      <dgm:spPr/>
      <dgm:t>
        <a:bodyPr/>
        <a:lstStyle/>
        <a:p>
          <a:endParaRPr lang="ru-RU"/>
        </a:p>
      </dgm:t>
    </dgm:pt>
    <dgm:pt modelId="{488B6B0D-F29F-417F-972B-75F2450F76D1}">
      <dgm:prSet/>
      <dgm:spPr/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</a:rPr>
            <a:t>соблюдается санитарно-эпидемиологическая безопасность</a:t>
          </a:r>
          <a:endParaRPr lang="ru-RU" dirty="0"/>
        </a:p>
      </dgm:t>
    </dgm:pt>
    <dgm:pt modelId="{E5B2E522-D56A-4157-8447-4B3B04F28F8E}" type="parTrans" cxnId="{44B17996-B087-43AE-97F1-DAC55518F2A3}">
      <dgm:prSet/>
      <dgm:spPr/>
      <dgm:t>
        <a:bodyPr/>
        <a:lstStyle/>
        <a:p>
          <a:endParaRPr lang="ru-RU"/>
        </a:p>
      </dgm:t>
    </dgm:pt>
    <dgm:pt modelId="{9D237CDE-2414-4BC9-8197-DF1FBF187331}" type="sibTrans" cxnId="{44B17996-B087-43AE-97F1-DAC55518F2A3}">
      <dgm:prSet/>
      <dgm:spPr/>
      <dgm:t>
        <a:bodyPr/>
        <a:lstStyle/>
        <a:p>
          <a:endParaRPr lang="ru-RU"/>
        </a:p>
      </dgm:t>
    </dgm:pt>
    <dgm:pt modelId="{ED38FECB-8928-471B-8742-DC1B392F6456}" type="pres">
      <dgm:prSet presAssocID="{CEC2AAEF-73B2-4649-A124-7C21B4DB2E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49DDB4-572E-49A1-9C92-7ADFB2D19C87}" type="pres">
      <dgm:prSet presAssocID="{95B88E9B-DE97-4E77-9822-C7B04EA1A2DB}" presName="composite" presStyleCnt="0"/>
      <dgm:spPr/>
    </dgm:pt>
    <dgm:pt modelId="{10F08E39-0552-4F4A-9ED9-5E9AD15187D1}" type="pres">
      <dgm:prSet presAssocID="{95B88E9B-DE97-4E77-9822-C7B04EA1A2D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709498-C8C0-4D72-A497-2CC6FA529620}" type="pres">
      <dgm:prSet presAssocID="{95B88E9B-DE97-4E77-9822-C7B04EA1A2DB}" presName="descendantText" presStyleLbl="alignAcc1" presStyleIdx="0" presStyleCnt="5" custLinFactNeighborX="29242" custLinFactNeighborY="-97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7CD41B-1CF8-4D5E-B8E9-D5719973C784}" type="pres">
      <dgm:prSet presAssocID="{C7666116-B32C-49D0-8322-E2DFAA466041}" presName="sp" presStyleCnt="0"/>
      <dgm:spPr/>
    </dgm:pt>
    <dgm:pt modelId="{69F6EC78-8E74-4EC4-BA90-CFAC43F02DDC}" type="pres">
      <dgm:prSet presAssocID="{B541E297-7767-4354-ABB7-CAA0609AAAE8}" presName="composite" presStyleCnt="0"/>
      <dgm:spPr/>
    </dgm:pt>
    <dgm:pt modelId="{06574219-54E1-4256-9934-8EA2E8B006D2}" type="pres">
      <dgm:prSet presAssocID="{B541E297-7767-4354-ABB7-CAA0609AAAE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A427B-142C-4A46-804B-45C77D881EA8}" type="pres">
      <dgm:prSet presAssocID="{B541E297-7767-4354-ABB7-CAA0609AAAE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5FD38-EBA0-4C07-9808-8DD1B19424FA}" type="pres">
      <dgm:prSet presAssocID="{C154CFCE-10B0-4327-8B9D-3F05E8F98ED3}" presName="sp" presStyleCnt="0"/>
      <dgm:spPr/>
    </dgm:pt>
    <dgm:pt modelId="{F297014E-917C-46F5-847B-BF96DB78BF69}" type="pres">
      <dgm:prSet presAssocID="{7AEAEAB6-B520-416A-9480-DB1CAE8478AF}" presName="composite" presStyleCnt="0"/>
      <dgm:spPr/>
    </dgm:pt>
    <dgm:pt modelId="{E4FBB2D0-6102-4E4D-BC40-21DA41EF9990}" type="pres">
      <dgm:prSet presAssocID="{7AEAEAB6-B520-416A-9480-DB1CAE8478AF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FAF50-47F6-445C-8952-A01D9009BC42}" type="pres">
      <dgm:prSet presAssocID="{7AEAEAB6-B520-416A-9480-DB1CAE8478AF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ACD88A-EE05-490E-AFA6-D8A071A6584C}" type="pres">
      <dgm:prSet presAssocID="{6A5FF257-42FC-494A-80C4-E277B5A3060E}" presName="sp" presStyleCnt="0"/>
      <dgm:spPr/>
    </dgm:pt>
    <dgm:pt modelId="{A9D4DCE0-54EC-4280-B76A-5A0698F62971}" type="pres">
      <dgm:prSet presAssocID="{8DE5C86A-FA6E-47ED-A2D3-ED983D38BEE4}" presName="composite" presStyleCnt="0"/>
      <dgm:spPr/>
    </dgm:pt>
    <dgm:pt modelId="{7C3BC8D4-CAB6-48D7-B534-A61F24B4C2A2}" type="pres">
      <dgm:prSet presAssocID="{8DE5C86A-FA6E-47ED-A2D3-ED983D38BEE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FCA5B-4CB9-441A-9E1F-FC7618937817}" type="pres">
      <dgm:prSet presAssocID="{8DE5C86A-FA6E-47ED-A2D3-ED983D38BEE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8546F-D469-4ED9-9B89-7EE7E4596F19}" type="pres">
      <dgm:prSet presAssocID="{47DA396A-28C2-45B3-87BD-EBFB645052C8}" presName="sp" presStyleCnt="0"/>
      <dgm:spPr/>
    </dgm:pt>
    <dgm:pt modelId="{39E2EF19-8404-4E10-AD8B-F243F2A5F852}" type="pres">
      <dgm:prSet presAssocID="{062E7D13-6E20-410A-A879-BB33EA21FDC0}" presName="composite" presStyleCnt="0"/>
      <dgm:spPr/>
    </dgm:pt>
    <dgm:pt modelId="{9025679C-F4AB-4525-8D1B-F711C5F40892}" type="pres">
      <dgm:prSet presAssocID="{062E7D13-6E20-410A-A879-BB33EA21FDC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C04AE-02B6-4F1A-B622-308BBDBA6EC8}" type="pres">
      <dgm:prSet presAssocID="{062E7D13-6E20-410A-A879-BB33EA21FDC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028BFC-9F09-4E3C-B2B8-7F363B1A826A}" srcId="{CEC2AAEF-73B2-4649-A124-7C21B4DB2E52}" destId="{062E7D13-6E20-410A-A879-BB33EA21FDC0}" srcOrd="4" destOrd="0" parTransId="{D5DCA3D4-5811-497B-B4A2-5248F61209DB}" sibTransId="{8C7B8D47-3050-4384-9F18-D5A42416B8C5}"/>
    <dgm:cxn modelId="{C40BB2D3-84E7-4595-9A6D-EC4563682945}" type="presOf" srcId="{062E7D13-6E20-410A-A879-BB33EA21FDC0}" destId="{9025679C-F4AB-4525-8D1B-F711C5F40892}" srcOrd="0" destOrd="0" presId="urn:microsoft.com/office/officeart/2005/8/layout/chevron2"/>
    <dgm:cxn modelId="{EFC63DE8-494F-4246-9F1E-600EB48482D2}" type="presOf" srcId="{1C310F8F-74CE-43E3-87FD-4EEE6F0F15C3}" destId="{3F709498-C8C0-4D72-A497-2CC6FA529620}" srcOrd="0" destOrd="0" presId="urn:microsoft.com/office/officeart/2005/8/layout/chevron2"/>
    <dgm:cxn modelId="{B2ECDDEE-8F00-40C0-B441-CCC7150C1A36}" srcId="{CEC2AAEF-73B2-4649-A124-7C21B4DB2E52}" destId="{95B88E9B-DE97-4E77-9822-C7B04EA1A2DB}" srcOrd="0" destOrd="0" parTransId="{FC4B6885-9D0C-4271-9D3F-E628A5D66804}" sibTransId="{C7666116-B32C-49D0-8322-E2DFAA466041}"/>
    <dgm:cxn modelId="{7836B297-0E9B-456B-A566-903B0BCCECB7}" srcId="{B541E297-7767-4354-ABB7-CAA0609AAAE8}" destId="{5378C126-6D1A-4B29-8C44-6B0D93B9008A}" srcOrd="0" destOrd="0" parTransId="{4333C411-0F4C-4E3E-BABD-455D5C6918EA}" sibTransId="{49420C9B-C261-4FC6-B3AF-3A2C0D2506C9}"/>
    <dgm:cxn modelId="{023CD070-2A45-4056-A8D8-BA843E22F0C0}" type="presOf" srcId="{8F13E2B2-AD12-4635-B9B3-7EEA54CBC260}" destId="{BB7FCA5B-4CB9-441A-9E1F-FC7618937817}" srcOrd="0" destOrd="0" presId="urn:microsoft.com/office/officeart/2005/8/layout/chevron2"/>
    <dgm:cxn modelId="{A295040D-51E4-457A-9144-113BC3903E45}" type="presOf" srcId="{95B88E9B-DE97-4E77-9822-C7B04EA1A2DB}" destId="{10F08E39-0552-4F4A-9ED9-5E9AD15187D1}" srcOrd="0" destOrd="0" presId="urn:microsoft.com/office/officeart/2005/8/layout/chevron2"/>
    <dgm:cxn modelId="{D8D78158-4150-4AFD-A9FF-0F25B40B92FD}" type="presOf" srcId="{B541E297-7767-4354-ABB7-CAA0609AAAE8}" destId="{06574219-54E1-4256-9934-8EA2E8B006D2}" srcOrd="0" destOrd="0" presId="urn:microsoft.com/office/officeart/2005/8/layout/chevron2"/>
    <dgm:cxn modelId="{7F8701D7-C7ED-40E1-87DA-0209FE292642}" srcId="{CEC2AAEF-73B2-4649-A124-7C21B4DB2E52}" destId="{B541E297-7767-4354-ABB7-CAA0609AAAE8}" srcOrd="1" destOrd="0" parTransId="{404AB942-4C81-4B6E-AD3B-2200AF33DCF8}" sibTransId="{C154CFCE-10B0-4327-8B9D-3F05E8F98ED3}"/>
    <dgm:cxn modelId="{9AFC1696-18AC-4B98-B0E5-A3BD8E5174F4}" type="presOf" srcId="{0E4BB10E-B03B-453B-9A82-4E181FE30BA4}" destId="{C58FAF50-47F6-445C-8952-A01D9009BC42}" srcOrd="0" destOrd="0" presId="urn:microsoft.com/office/officeart/2005/8/layout/chevron2"/>
    <dgm:cxn modelId="{E4521EED-5D6A-421C-8796-9846C0106857}" type="presOf" srcId="{CEC2AAEF-73B2-4649-A124-7C21B4DB2E52}" destId="{ED38FECB-8928-471B-8742-DC1B392F6456}" srcOrd="0" destOrd="0" presId="urn:microsoft.com/office/officeart/2005/8/layout/chevron2"/>
    <dgm:cxn modelId="{06C1A956-7F54-4F70-9480-5C3576DFDD5E}" type="presOf" srcId="{5378C126-6D1A-4B29-8C44-6B0D93B9008A}" destId="{1F9A427B-142C-4A46-804B-45C77D881EA8}" srcOrd="0" destOrd="0" presId="urn:microsoft.com/office/officeart/2005/8/layout/chevron2"/>
    <dgm:cxn modelId="{F4289E08-992B-4D10-9B71-4569968128CF}" srcId="{7AEAEAB6-B520-416A-9480-DB1CAE8478AF}" destId="{0E4BB10E-B03B-453B-9A82-4E181FE30BA4}" srcOrd="0" destOrd="0" parTransId="{572F8A60-515D-4103-B043-B3DD969A9678}" sibTransId="{22CA1F52-0E16-44EA-ABFC-1BEB08ACB633}"/>
    <dgm:cxn modelId="{83A2B1A1-45D7-41D1-A5BD-B9AECF4BCE14}" srcId="{CEC2AAEF-73B2-4649-A124-7C21B4DB2E52}" destId="{8DE5C86A-FA6E-47ED-A2D3-ED983D38BEE4}" srcOrd="3" destOrd="0" parTransId="{4574250E-73BE-44A1-B644-E89F7FA8BBD6}" sibTransId="{47DA396A-28C2-45B3-87BD-EBFB645052C8}"/>
    <dgm:cxn modelId="{44B17996-B087-43AE-97F1-DAC55518F2A3}" srcId="{062E7D13-6E20-410A-A879-BB33EA21FDC0}" destId="{488B6B0D-F29F-417F-972B-75F2450F76D1}" srcOrd="0" destOrd="0" parTransId="{E5B2E522-D56A-4157-8447-4B3B04F28F8E}" sibTransId="{9D237CDE-2414-4BC9-8197-DF1FBF187331}"/>
    <dgm:cxn modelId="{42F7B601-E78B-4BBC-BE3E-BE40C68BE513}" srcId="{95B88E9B-DE97-4E77-9822-C7B04EA1A2DB}" destId="{1C310F8F-74CE-43E3-87FD-4EEE6F0F15C3}" srcOrd="0" destOrd="0" parTransId="{2A08187D-19DB-4F24-BCDE-88B491C4C816}" sibTransId="{D42A8BE2-7808-4887-9214-453709EAF5E3}"/>
    <dgm:cxn modelId="{0B9F83D3-0A32-4F27-ADC0-51F3F1602797}" srcId="{8DE5C86A-FA6E-47ED-A2D3-ED983D38BEE4}" destId="{8F13E2B2-AD12-4635-B9B3-7EEA54CBC260}" srcOrd="0" destOrd="0" parTransId="{CCC96539-9844-403D-BBB8-9DF61DA9E9E9}" sibTransId="{8B6F036E-43A6-451D-A676-371E172C6AA1}"/>
    <dgm:cxn modelId="{36F0BA4F-C0C4-45E6-9F15-166EBBC97BDF}" type="presOf" srcId="{7AEAEAB6-B520-416A-9480-DB1CAE8478AF}" destId="{E4FBB2D0-6102-4E4D-BC40-21DA41EF9990}" srcOrd="0" destOrd="0" presId="urn:microsoft.com/office/officeart/2005/8/layout/chevron2"/>
    <dgm:cxn modelId="{9EA62A64-9371-43BA-8827-55EF48B871B2}" type="presOf" srcId="{8DE5C86A-FA6E-47ED-A2D3-ED983D38BEE4}" destId="{7C3BC8D4-CAB6-48D7-B534-A61F24B4C2A2}" srcOrd="0" destOrd="0" presId="urn:microsoft.com/office/officeart/2005/8/layout/chevron2"/>
    <dgm:cxn modelId="{423F6EB6-ED50-40AD-9ED5-AF08A04DC26D}" type="presOf" srcId="{488B6B0D-F29F-417F-972B-75F2450F76D1}" destId="{941C04AE-02B6-4F1A-B622-308BBDBA6EC8}" srcOrd="0" destOrd="0" presId="urn:microsoft.com/office/officeart/2005/8/layout/chevron2"/>
    <dgm:cxn modelId="{2CC1D490-12B2-4B28-A827-272CA95F7CFD}" srcId="{CEC2AAEF-73B2-4649-A124-7C21B4DB2E52}" destId="{7AEAEAB6-B520-416A-9480-DB1CAE8478AF}" srcOrd="2" destOrd="0" parTransId="{64F2C4ED-9D9E-4A68-8202-E588C5AE4F90}" sibTransId="{6A5FF257-42FC-494A-80C4-E277B5A3060E}"/>
    <dgm:cxn modelId="{FDC4E6A7-BA68-45C5-9FDF-39B58BB87D1B}" type="presParOf" srcId="{ED38FECB-8928-471B-8742-DC1B392F6456}" destId="{6F49DDB4-572E-49A1-9C92-7ADFB2D19C87}" srcOrd="0" destOrd="0" presId="urn:microsoft.com/office/officeart/2005/8/layout/chevron2"/>
    <dgm:cxn modelId="{9A93196C-0819-40C4-A1CC-DD64D9107CCC}" type="presParOf" srcId="{6F49DDB4-572E-49A1-9C92-7ADFB2D19C87}" destId="{10F08E39-0552-4F4A-9ED9-5E9AD15187D1}" srcOrd="0" destOrd="0" presId="urn:microsoft.com/office/officeart/2005/8/layout/chevron2"/>
    <dgm:cxn modelId="{99E06ECD-6AFC-4AB4-89B8-B606466B4519}" type="presParOf" srcId="{6F49DDB4-572E-49A1-9C92-7ADFB2D19C87}" destId="{3F709498-C8C0-4D72-A497-2CC6FA529620}" srcOrd="1" destOrd="0" presId="urn:microsoft.com/office/officeart/2005/8/layout/chevron2"/>
    <dgm:cxn modelId="{DE305A63-7B0A-4D9A-B560-645A11C46B81}" type="presParOf" srcId="{ED38FECB-8928-471B-8742-DC1B392F6456}" destId="{8C7CD41B-1CF8-4D5E-B8E9-D5719973C784}" srcOrd="1" destOrd="0" presId="urn:microsoft.com/office/officeart/2005/8/layout/chevron2"/>
    <dgm:cxn modelId="{3F86A367-75A6-418E-A913-CFDF0C96DE56}" type="presParOf" srcId="{ED38FECB-8928-471B-8742-DC1B392F6456}" destId="{69F6EC78-8E74-4EC4-BA90-CFAC43F02DDC}" srcOrd="2" destOrd="0" presId="urn:microsoft.com/office/officeart/2005/8/layout/chevron2"/>
    <dgm:cxn modelId="{2458FF8D-EE18-491D-99C1-E982761FB043}" type="presParOf" srcId="{69F6EC78-8E74-4EC4-BA90-CFAC43F02DDC}" destId="{06574219-54E1-4256-9934-8EA2E8B006D2}" srcOrd="0" destOrd="0" presId="urn:microsoft.com/office/officeart/2005/8/layout/chevron2"/>
    <dgm:cxn modelId="{ACFC098F-3FCF-4456-ABB0-EBD2C34D1276}" type="presParOf" srcId="{69F6EC78-8E74-4EC4-BA90-CFAC43F02DDC}" destId="{1F9A427B-142C-4A46-804B-45C77D881EA8}" srcOrd="1" destOrd="0" presId="urn:microsoft.com/office/officeart/2005/8/layout/chevron2"/>
    <dgm:cxn modelId="{9A3C05F7-E041-42EC-AEC2-3184E4CCA566}" type="presParOf" srcId="{ED38FECB-8928-471B-8742-DC1B392F6456}" destId="{36F5FD38-EBA0-4C07-9808-8DD1B19424FA}" srcOrd="3" destOrd="0" presId="urn:microsoft.com/office/officeart/2005/8/layout/chevron2"/>
    <dgm:cxn modelId="{3E11C2E7-DB41-42AA-BFFF-AD5EBE22BC10}" type="presParOf" srcId="{ED38FECB-8928-471B-8742-DC1B392F6456}" destId="{F297014E-917C-46F5-847B-BF96DB78BF69}" srcOrd="4" destOrd="0" presId="urn:microsoft.com/office/officeart/2005/8/layout/chevron2"/>
    <dgm:cxn modelId="{F0530974-E007-4DCA-BD58-20B96D1BA4C3}" type="presParOf" srcId="{F297014E-917C-46F5-847B-BF96DB78BF69}" destId="{E4FBB2D0-6102-4E4D-BC40-21DA41EF9990}" srcOrd="0" destOrd="0" presId="urn:microsoft.com/office/officeart/2005/8/layout/chevron2"/>
    <dgm:cxn modelId="{E3A92B52-FA65-492B-8138-D4CB5772410F}" type="presParOf" srcId="{F297014E-917C-46F5-847B-BF96DB78BF69}" destId="{C58FAF50-47F6-445C-8952-A01D9009BC42}" srcOrd="1" destOrd="0" presId="urn:microsoft.com/office/officeart/2005/8/layout/chevron2"/>
    <dgm:cxn modelId="{8968FDE4-ED6E-4E8D-BB64-136CDFDCDF3E}" type="presParOf" srcId="{ED38FECB-8928-471B-8742-DC1B392F6456}" destId="{F8ACD88A-EE05-490E-AFA6-D8A071A6584C}" srcOrd="5" destOrd="0" presId="urn:microsoft.com/office/officeart/2005/8/layout/chevron2"/>
    <dgm:cxn modelId="{CD1FB304-BC04-4193-A0AC-DBA1100C1194}" type="presParOf" srcId="{ED38FECB-8928-471B-8742-DC1B392F6456}" destId="{A9D4DCE0-54EC-4280-B76A-5A0698F62971}" srcOrd="6" destOrd="0" presId="urn:microsoft.com/office/officeart/2005/8/layout/chevron2"/>
    <dgm:cxn modelId="{0A1D7EF4-F59E-486E-AB40-8F2C7346B29D}" type="presParOf" srcId="{A9D4DCE0-54EC-4280-B76A-5A0698F62971}" destId="{7C3BC8D4-CAB6-48D7-B534-A61F24B4C2A2}" srcOrd="0" destOrd="0" presId="urn:microsoft.com/office/officeart/2005/8/layout/chevron2"/>
    <dgm:cxn modelId="{CAB10978-3CD0-4E82-8CA4-B2ACA492E2AF}" type="presParOf" srcId="{A9D4DCE0-54EC-4280-B76A-5A0698F62971}" destId="{BB7FCA5B-4CB9-441A-9E1F-FC7618937817}" srcOrd="1" destOrd="0" presId="urn:microsoft.com/office/officeart/2005/8/layout/chevron2"/>
    <dgm:cxn modelId="{9E3D41EE-6D61-44F2-986B-B800CEF0E39D}" type="presParOf" srcId="{ED38FECB-8928-471B-8742-DC1B392F6456}" destId="{5288546F-D469-4ED9-9B89-7EE7E4596F19}" srcOrd="7" destOrd="0" presId="urn:microsoft.com/office/officeart/2005/8/layout/chevron2"/>
    <dgm:cxn modelId="{15C85D33-7487-4544-A2D3-5FA81C356158}" type="presParOf" srcId="{ED38FECB-8928-471B-8742-DC1B392F6456}" destId="{39E2EF19-8404-4E10-AD8B-F243F2A5F852}" srcOrd="8" destOrd="0" presId="urn:microsoft.com/office/officeart/2005/8/layout/chevron2"/>
    <dgm:cxn modelId="{FCFFD62E-0C35-4794-8701-91C0B0CA7E84}" type="presParOf" srcId="{39E2EF19-8404-4E10-AD8B-F243F2A5F852}" destId="{9025679C-F4AB-4525-8D1B-F711C5F40892}" srcOrd="0" destOrd="0" presId="urn:microsoft.com/office/officeart/2005/8/layout/chevron2"/>
    <dgm:cxn modelId="{72508A00-C15F-4D19-B716-840B3914D94C}" type="presParOf" srcId="{39E2EF19-8404-4E10-AD8B-F243F2A5F852}" destId="{941C04AE-02B6-4F1A-B622-308BBDBA6E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2691" tIns="46348" rIns="92691" bIns="4634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2691" tIns="46348" rIns="92691" bIns="46348" rtlCol="0"/>
          <a:lstStyle>
            <a:lvl1pPr algn="r">
              <a:defRPr sz="1200"/>
            </a:lvl1pPr>
          </a:lstStyle>
          <a:p>
            <a:fld id="{9B69161D-B046-4A67-8D55-D21F26A21E22}" type="datetimeFigureOut">
              <a:rPr lang="ru-RU" smtClean="0"/>
              <a:pPr/>
              <a:t>21.07.2023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1" tIns="46348" rIns="92691" bIns="4634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2691" tIns="46348" rIns="92691" bIns="463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2691" tIns="46348" rIns="92691" bIns="4634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2691" tIns="46348" rIns="92691" bIns="46348" rtlCol="0" anchor="b"/>
          <a:lstStyle>
            <a:lvl1pPr algn="r">
              <a:defRPr sz="1200"/>
            </a:lvl1pPr>
          </a:lstStyle>
          <a:p>
            <a:fld id="{CDC4BC61-52DD-47B3-B248-D9F7B62C0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13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229B7-E917-44A4-AA56-326502704E89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8145C-EA54-41A2-A0E0-51D260EC260A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73392-337B-4BD4-A9C3-1CA7DD5F9ECD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E28E-BFF0-40A8-BF19-C4DFE6451231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51223-BA2D-41BD-A703-5BA09960F0C3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6E64-BFBA-4FB3-96D9-6B24F1800647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3EA-A847-4137-9D90-6D35BFF831F7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17E2-8F20-46B4-B622-7CC41CC31843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9C951-061C-4124-86DD-B9354889135A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565A-7CD9-4ABB-A5A1-0AC90C73DFC8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FBB7-9AA8-4C24-B080-551F7CAD1E42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93917-F7F8-4781-8048-D055746CFCB2}" type="datetime1">
              <a:rPr lang="ru-RU" smtClean="0"/>
              <a:pPr/>
              <a:t>21.07.2023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39F87-F6B1-4958-B132-4D417263471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2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defTabSz="91429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7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8" indent="-228574" algn="l" defTabSz="91429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66" indent="-228574" algn="l" defTabSz="91429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21" y="195486"/>
            <a:ext cx="8352928" cy="2610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3579862"/>
            <a:ext cx="7772400" cy="9361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Дистанционное электронное голосование: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как голосовать?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39F87-F6B1-4958-B132-4D4172634712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451273" y="4790209"/>
            <a:ext cx="207818" cy="2078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1" name="Рисунок 10" descr="Эмблема без фо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545" y="915567"/>
            <a:ext cx="165692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77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" descr="I:\Россия\Госуслуги_1.png"/>
          <p:cNvPicPr>
            <a:picLocks noChangeAspect="1" noChangeArrowheads="1"/>
          </p:cNvPicPr>
          <p:nvPr/>
        </p:nvPicPr>
        <p:blipFill>
          <a:blip r:embed="rId2" cstate="print"/>
          <a:srcRect l="1289" t="44460" r="75527" b="15755"/>
          <a:stretch>
            <a:fillRect/>
          </a:stretch>
        </p:blipFill>
        <p:spPr bwMode="auto">
          <a:xfrm>
            <a:off x="1095678" y="2661760"/>
            <a:ext cx="1316082" cy="702078"/>
          </a:xfrm>
          <a:prstGeom prst="rect">
            <a:avLst/>
          </a:prstGeom>
          <a:noFill/>
        </p:spPr>
      </p:pic>
      <p:pic>
        <p:nvPicPr>
          <p:cNvPr id="23" name="Picture 2" descr="I:\Россия\Госуслуги_1.png"/>
          <p:cNvPicPr>
            <a:picLocks noChangeAspect="1" noChangeArrowheads="1"/>
          </p:cNvPicPr>
          <p:nvPr/>
        </p:nvPicPr>
        <p:blipFill>
          <a:blip r:embed="rId2" cstate="print"/>
          <a:srcRect t="6121" r="84801" b="78578"/>
          <a:stretch>
            <a:fillRect/>
          </a:stretch>
        </p:blipFill>
        <p:spPr bwMode="auto">
          <a:xfrm>
            <a:off x="1367325" y="2715766"/>
            <a:ext cx="881597" cy="27003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5580112" y="3579862"/>
            <a:ext cx="1368152" cy="3240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889" tIns="38945" rIns="77889" bIns="38945"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91880" y="2859782"/>
            <a:ext cx="1728192" cy="3240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889" tIns="38945" rIns="77889" bIns="38945"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50863" y="3903894"/>
            <a:ext cx="2304255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* - по состоянию на 01.01.2023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4767264"/>
            <a:ext cx="8003232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3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3683" y="515467"/>
            <a:ext cx="4066349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000" b="1" dirty="0" smtClean="0"/>
              <a:t>Кто может принять участие в ДЭГ?</a:t>
            </a:r>
            <a:endParaRPr lang="ru-RU" sz="2000" b="1" dirty="0"/>
          </a:p>
        </p:txBody>
      </p:sp>
      <p:sp>
        <p:nvSpPr>
          <p:cNvPr id="12" name="Прямоугольник 24">
            <a:extLst>
              <a:ext uri="{FF2B5EF4-FFF2-40B4-BE49-F238E27FC236}">
                <a16:creationId xmlns="" xmlns:a16="http://schemas.microsoft.com/office/drawing/2014/main" id="{6CCA3365-55EE-0843-86FA-1E15CDD7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151369"/>
            <a:ext cx="5328592" cy="3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89" tIns="38945" rIns="77889" bIns="38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defTabSz="778897">
              <a:spcBef>
                <a:spcPct val="0"/>
              </a:spcBef>
              <a:buNone/>
              <a:tabLst>
                <a:tab pos="7483363" algn="l"/>
              </a:tabLst>
            </a:pPr>
            <a:r>
              <a:rPr lang="ru-RU" altLang="ru-RU" sz="1700" b="1" dirty="0" smtClean="0">
                <a:solidFill>
                  <a:srgbClr val="074593"/>
                </a:solidFill>
                <a:latin typeface="+mn-lt"/>
              </a:rPr>
              <a:t>гражданин Российской Федерации</a:t>
            </a:r>
          </a:p>
        </p:txBody>
      </p:sp>
      <p:sp>
        <p:nvSpPr>
          <p:cNvPr id="13" name="Прямоугольник 24">
            <a:extLst>
              <a:ext uri="{FF2B5EF4-FFF2-40B4-BE49-F238E27FC236}">
                <a16:creationId xmlns="" xmlns:a16="http://schemas.microsoft.com/office/drawing/2014/main" id="{6CCA3365-55EE-0843-86FA-1E15CDD7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1943457"/>
            <a:ext cx="5328592" cy="3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89" tIns="38945" rIns="77889" bIns="38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defTabSz="778897">
              <a:spcBef>
                <a:spcPct val="0"/>
              </a:spcBef>
              <a:buNone/>
              <a:tabLst>
                <a:tab pos="7483363" algn="l"/>
              </a:tabLst>
            </a:pPr>
            <a:r>
              <a:rPr lang="ru-RU" altLang="ru-RU" sz="1700" b="1" dirty="0" smtClean="0">
                <a:solidFill>
                  <a:srgbClr val="074593"/>
                </a:solidFill>
                <a:latin typeface="Calibri" pitchFamily="34" charset="0"/>
              </a:rPr>
              <a:t>возраст не менее 18 лет</a:t>
            </a:r>
          </a:p>
        </p:txBody>
      </p:sp>
      <p:sp>
        <p:nvSpPr>
          <p:cNvPr id="14" name="Прямоугольник 24">
            <a:extLst>
              <a:ext uri="{FF2B5EF4-FFF2-40B4-BE49-F238E27FC236}">
                <a16:creationId xmlns="" xmlns:a16="http://schemas.microsoft.com/office/drawing/2014/main" id="{6CCA3365-55EE-0843-86FA-1E15CDD7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859782"/>
            <a:ext cx="5309529" cy="34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89" tIns="38945" rIns="77889" bIns="38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defTabSz="778897">
              <a:spcBef>
                <a:spcPct val="0"/>
              </a:spcBef>
              <a:buNone/>
              <a:tabLst>
                <a:tab pos="7483363" algn="l"/>
              </a:tabLst>
            </a:pPr>
            <a:r>
              <a:rPr lang="ru-RU" altLang="ru-RU" sz="1700" b="1" dirty="0" smtClean="0">
                <a:solidFill>
                  <a:srgbClr val="074593"/>
                </a:solidFill>
                <a:latin typeface="+mj-lt"/>
              </a:rPr>
              <a:t>имеет подтвержденную запись по </a:t>
            </a:r>
            <a:r>
              <a:rPr lang="ru-RU" altLang="ru-RU" sz="1700" b="1" dirty="0" err="1" smtClean="0">
                <a:solidFill>
                  <a:srgbClr val="074593"/>
                </a:solidFill>
                <a:latin typeface="+mj-lt"/>
              </a:rPr>
              <a:t>ЕПГУ</a:t>
            </a:r>
            <a:endParaRPr lang="ru-RU" altLang="ru-RU" sz="1700" b="1" dirty="0" smtClean="0">
              <a:solidFill>
                <a:srgbClr val="074593"/>
              </a:solidFill>
              <a:latin typeface="+mj-lt"/>
            </a:endParaRPr>
          </a:p>
        </p:txBody>
      </p:sp>
      <p:sp>
        <p:nvSpPr>
          <p:cNvPr id="15" name="Прямоугольник 24">
            <a:extLst>
              <a:ext uri="{FF2B5EF4-FFF2-40B4-BE49-F238E27FC236}">
                <a16:creationId xmlns="" xmlns:a16="http://schemas.microsoft.com/office/drawing/2014/main" id="{6CCA3365-55EE-0843-86FA-1E15CDD7B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3579862"/>
            <a:ext cx="5328592" cy="601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7889" tIns="38945" rIns="77889" bIns="3894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Roboto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Roboto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Roboto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Roboto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Roboto" pitchFamily="2" charset="0"/>
              </a:defRPr>
            </a:lvl9pPr>
          </a:lstStyle>
          <a:p>
            <a:pPr defTabSz="778897">
              <a:spcBef>
                <a:spcPct val="0"/>
              </a:spcBef>
              <a:buNone/>
              <a:tabLst>
                <a:tab pos="7483363" algn="l"/>
              </a:tabLst>
            </a:pPr>
            <a:r>
              <a:rPr lang="ru-RU" altLang="ru-RU" sz="1700" b="1" dirty="0" smtClean="0">
                <a:solidFill>
                  <a:srgbClr val="074593"/>
                </a:solidFill>
                <a:latin typeface="+mj-lt"/>
              </a:rPr>
              <a:t>данные</a:t>
            </a:r>
            <a:r>
              <a:rPr lang="en-US" altLang="ru-RU" sz="1700" b="1" dirty="0" smtClean="0">
                <a:solidFill>
                  <a:srgbClr val="074593"/>
                </a:solidFill>
                <a:latin typeface="+mj-lt"/>
              </a:rPr>
              <a:t> </a:t>
            </a:r>
            <a:r>
              <a:rPr lang="ru-RU" altLang="ru-RU" sz="1700" b="1" dirty="0" smtClean="0">
                <a:solidFill>
                  <a:srgbClr val="074593"/>
                </a:solidFill>
                <a:latin typeface="+mj-lt"/>
              </a:rPr>
              <a:t>избирателя на </a:t>
            </a:r>
            <a:r>
              <a:rPr lang="ru-RU" altLang="ru-RU" sz="1700" b="1" dirty="0" err="1" smtClean="0">
                <a:solidFill>
                  <a:srgbClr val="074593"/>
                </a:solidFill>
                <a:latin typeface="+mj-lt"/>
              </a:rPr>
              <a:t>ЕПГУ</a:t>
            </a:r>
            <a:r>
              <a:rPr lang="ru-RU" altLang="ru-RU" sz="1700" b="1" dirty="0" smtClean="0">
                <a:solidFill>
                  <a:srgbClr val="074593"/>
                </a:solidFill>
                <a:latin typeface="+mj-lt"/>
              </a:rPr>
              <a:t> сопоставлены </a:t>
            </a:r>
            <a:br>
              <a:rPr lang="ru-RU" altLang="ru-RU" sz="1700" b="1" dirty="0" smtClean="0">
                <a:solidFill>
                  <a:srgbClr val="074593"/>
                </a:solidFill>
                <a:latin typeface="+mj-lt"/>
              </a:rPr>
            </a:br>
            <a:r>
              <a:rPr lang="ru-RU" altLang="ru-RU" sz="1700" b="1" dirty="0" smtClean="0">
                <a:solidFill>
                  <a:srgbClr val="074593"/>
                </a:solidFill>
                <a:latin typeface="+mj-lt"/>
              </a:rPr>
              <a:t>с Регистром избирателей ГАС «Выборы»</a:t>
            </a:r>
          </a:p>
        </p:txBody>
      </p:sp>
      <p:pic>
        <p:nvPicPr>
          <p:cNvPr id="16" name="Picture 3" descr="I:\Россия\Человек.jpg"/>
          <p:cNvPicPr>
            <a:picLocks noChangeAspect="1" noChangeArrowheads="1"/>
          </p:cNvPicPr>
          <p:nvPr/>
        </p:nvPicPr>
        <p:blipFill>
          <a:blip r:embed="rId4" cstate="print"/>
          <a:srcRect l="7565" r="68473"/>
          <a:stretch>
            <a:fillRect/>
          </a:stretch>
        </p:blipFill>
        <p:spPr bwMode="auto">
          <a:xfrm>
            <a:off x="1485725" y="915566"/>
            <a:ext cx="679222" cy="756084"/>
          </a:xfrm>
          <a:prstGeom prst="rect">
            <a:avLst/>
          </a:prstGeom>
          <a:noFill/>
        </p:spPr>
      </p:pic>
      <p:pic>
        <p:nvPicPr>
          <p:cNvPr id="17" name="Picture 4" descr="I:\Россия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779662"/>
            <a:ext cx="587373" cy="594066"/>
          </a:xfrm>
          <a:prstGeom prst="rect">
            <a:avLst/>
          </a:prstGeom>
          <a:noFill/>
        </p:spPr>
      </p:pic>
      <p:pic>
        <p:nvPicPr>
          <p:cNvPr id="18" name="Picture 2" descr="I:\Россия\Госуслуги.jpg"/>
          <p:cNvPicPr>
            <a:picLocks noChangeAspect="1" noChangeArrowheads="1"/>
          </p:cNvPicPr>
          <p:nvPr/>
        </p:nvPicPr>
        <p:blipFill>
          <a:blip r:embed="rId6" cstate="print"/>
          <a:srcRect l="29553" t="17841" r="35844" b="25262"/>
          <a:stretch>
            <a:fillRect/>
          </a:stretch>
        </p:blipFill>
        <p:spPr bwMode="auto">
          <a:xfrm>
            <a:off x="910900" y="3633862"/>
            <a:ext cx="606211" cy="540060"/>
          </a:xfrm>
          <a:prstGeom prst="rect">
            <a:avLst/>
          </a:prstGeom>
          <a:noFill/>
        </p:spPr>
      </p:pic>
      <p:sp>
        <p:nvSpPr>
          <p:cNvPr id="19" name="Двойная стрелка влево/вправо 18"/>
          <p:cNvSpPr/>
          <p:nvPr/>
        </p:nvSpPr>
        <p:spPr>
          <a:xfrm>
            <a:off x="1593189" y="3849886"/>
            <a:ext cx="322734" cy="1080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89" tIns="38945" rIns="77889" bIns="38945" rtlCol="0" anchor="ctr"/>
          <a:lstStyle/>
          <a:p>
            <a:pPr algn="ctr"/>
            <a:endParaRPr lang="ru-RU"/>
          </a:p>
        </p:txBody>
      </p:sp>
      <p:pic>
        <p:nvPicPr>
          <p:cNvPr id="21" name="Picture 5" descr="I:\Россия\ГАС выбоор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579862"/>
            <a:ext cx="786011" cy="648072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39552" y="4465454"/>
            <a:ext cx="8064896" cy="338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600" dirty="0" smtClean="0"/>
              <a:t>Избиратель, подавший заявление на участие в ДЭГ, исключается из списков избирателей 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11760" y="1923678"/>
            <a:ext cx="4536504" cy="15841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7" y="4137926"/>
            <a:ext cx="2304255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* - по состоянию на 01.01.2023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4767264"/>
            <a:ext cx="8003232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515467"/>
            <a:ext cx="7263828" cy="400099"/>
          </a:xfrm>
          <a:prstGeom prst="rect">
            <a:avLst/>
          </a:prstGeom>
          <a:noFill/>
          <a:ln>
            <a:noFill/>
          </a:ln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000" b="1" dirty="0" smtClean="0"/>
              <a:t>Какие данные избирателя должны быть сопоставлены с </a:t>
            </a:r>
            <a:r>
              <a:rPr lang="ru-RU" sz="2000" b="1" dirty="0" err="1" smtClean="0"/>
              <a:t>ЕПГУ</a:t>
            </a:r>
            <a:r>
              <a:rPr lang="ru-RU" sz="2000" b="1" dirty="0" smtClean="0"/>
              <a:t>?</a:t>
            </a:r>
            <a:endParaRPr lang="ru-RU" sz="2000" b="1" dirty="0"/>
          </a:p>
        </p:txBody>
      </p:sp>
      <p:graphicFrame>
        <p:nvGraphicFramePr>
          <p:cNvPr id="13" name="Схема 12"/>
          <p:cNvGraphicFramePr/>
          <p:nvPr/>
        </p:nvGraphicFramePr>
        <p:xfrm>
          <a:off x="971600" y="1419622"/>
          <a:ext cx="684076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7" y="4137926"/>
            <a:ext cx="2304255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* - по состоянию на 01.01.2023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4767264"/>
            <a:ext cx="8003232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759" y="515467"/>
            <a:ext cx="2514258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000" b="1" dirty="0" smtClean="0"/>
              <a:t>Основные этапы ДЭГ</a:t>
            </a:r>
            <a:endParaRPr lang="ru-RU" sz="2000" b="1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755576" y="1275606"/>
          <a:ext cx="7416824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4227934"/>
            <a:ext cx="8064896" cy="5847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ru-RU" sz="1600" dirty="0" smtClean="0"/>
              <a:t>Избиратель, подавший заявление на участие в ДЭГ, </a:t>
            </a:r>
            <a:br>
              <a:rPr lang="ru-RU" sz="1600" dirty="0" smtClean="0"/>
            </a:br>
            <a:r>
              <a:rPr lang="ru-RU" sz="1600" dirty="0" smtClean="0"/>
              <a:t>не имеет права проголосовать по бумажному бюллетеню 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7" y="4137926"/>
            <a:ext cx="2304255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* - по состоянию на 01.01.2023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4767264"/>
            <a:ext cx="8003232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7759" y="515467"/>
            <a:ext cx="4052564" cy="400099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000" b="1" dirty="0" smtClean="0"/>
              <a:t>Как проголосовать дистанционно?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366" r="5388"/>
          <a:stretch>
            <a:fillRect/>
          </a:stretch>
        </p:blipFill>
        <p:spPr bwMode="auto">
          <a:xfrm>
            <a:off x="593316" y="1021627"/>
            <a:ext cx="6354947" cy="3638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1104528"/>
            <a:ext cx="1526856" cy="168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2916411"/>
            <a:ext cx="1505850" cy="174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7547" y="4137926"/>
            <a:ext cx="2304255" cy="27698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* - по состоянию на 01.01.2023</a:t>
            </a:r>
            <a:endParaRPr lang="ru-RU" sz="1200" b="1" i="1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83568" y="4767264"/>
            <a:ext cx="8003232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4441" y="515467"/>
            <a:ext cx="4790587" cy="400099"/>
          </a:xfrm>
          <a:prstGeom prst="rect">
            <a:avLst/>
          </a:prstGeom>
          <a:noFill/>
          <a:ln>
            <a:noFill/>
          </a:ln>
        </p:spPr>
        <p:txBody>
          <a:bodyPr wrap="none" lIns="91430" tIns="45715" rIns="91430" bIns="45715" rtlCol="0">
            <a:spAutoFit/>
          </a:bodyPr>
          <a:lstStyle/>
          <a:p>
            <a:r>
              <a:rPr lang="ru-RU" sz="2000" b="1" dirty="0" smtClean="0"/>
              <a:t>В чем ДЭГ лучше обычного голосования?</a:t>
            </a:r>
            <a:endParaRPr lang="ru-RU" sz="2000" b="1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899592" y="843558"/>
          <a:ext cx="936104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9553" y="4767264"/>
            <a:ext cx="8147248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64C024-C0C3-C962-274A-E6307D028600}"/>
              </a:ext>
            </a:extLst>
          </p:cNvPr>
          <p:cNvSpPr txBox="1"/>
          <p:nvPr/>
        </p:nvSpPr>
        <p:spPr>
          <a:xfrm>
            <a:off x="755576" y="515467"/>
            <a:ext cx="59046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000" b="1" dirty="0" smtClean="0"/>
              <a:t>ДЭГ: надежность, безопасность, удобство</a:t>
            </a:r>
            <a:endParaRPr lang="ru-RU" sz="2000" b="1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827584" y="1131590"/>
          <a:ext cx="7488832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539552" y="699542"/>
            <a:ext cx="7992888" cy="216024"/>
          </a:xfrm>
          <a:prstGeom prst="rect">
            <a:avLst/>
          </a:prstGeom>
          <a:solidFill>
            <a:srgbClr val="E2FE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39553" y="4767264"/>
            <a:ext cx="8147248" cy="273844"/>
          </a:xfrm>
        </p:spPr>
        <p:txBody>
          <a:bodyPr/>
          <a:lstStyle/>
          <a:p>
            <a:fld id="{AE939F87-F6B1-4958-B132-4D4172634712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" name="Рисунок 9" descr="Эмблема ИКВО (щит пустой)+.gif"/>
          <p:cNvPicPr>
            <a:picLocks noChangeAspect="1"/>
          </p:cNvPicPr>
          <p:nvPr/>
        </p:nvPicPr>
        <p:blipFill>
          <a:blip r:embed="rId2" cstate="print">
            <a:lum bright="-7000"/>
          </a:blip>
          <a:stretch>
            <a:fillRect/>
          </a:stretch>
        </p:blipFill>
        <p:spPr>
          <a:xfrm>
            <a:off x="8172400" y="267495"/>
            <a:ext cx="669032" cy="6690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764C024-C0C3-C962-274A-E6307D028600}"/>
              </a:ext>
            </a:extLst>
          </p:cNvPr>
          <p:cNvSpPr txBox="1"/>
          <p:nvPr/>
        </p:nvSpPr>
        <p:spPr>
          <a:xfrm>
            <a:off x="755576" y="515467"/>
            <a:ext cx="5904656" cy="400099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ru-RU" sz="2000" b="1" dirty="0" smtClean="0"/>
              <a:t>ДЭГ и Мобильный избиратель: основные различия</a:t>
            </a:r>
            <a:endParaRPr lang="ru-RU" sz="2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03648" y="1203598"/>
          <a:ext cx="6624736" cy="330897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312368"/>
                <a:gridCol w="3312368"/>
              </a:tblGrid>
              <a:tr h="243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/>
                        <a:t>ДЭГ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/>
                        <a:t>Мобильный избиратель</a:t>
                      </a:r>
                      <a:endParaRPr lang="ru-RU" sz="9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5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Голосование без бумажного бюллетеня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Голосование с использованием бумажного бюллетеня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533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Можно проголосовать без привязки к какому-либо избирательному участку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Можно проголосовать только на том избирательном участке, который выбран при написании заявления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Нужен доступ в Интернет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Доступ в Интернет не нужен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Для голосования используется портал </a:t>
                      </a:r>
                      <a:r>
                        <a:rPr lang="ru-RU" sz="1050" b="1" dirty="0" err="1"/>
                        <a:t>vybory.gov.ru</a:t>
                      </a:r>
                      <a:r>
                        <a:rPr lang="ru-RU" sz="1050" dirty="0"/>
                        <a:t> либо специальное мобильное приложение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Специальное программное обеспечение не требуется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Если избиратель не отозвал свое заявление, то проголосовать можно только с использованием ДЭГ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Если избиратель не отозвал свое заявление, то после организации проверки ему может быть предоставлено право проголосовать на участке по месту жительства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55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/>
                        <a:t>Заявление подается только с использованием ЕПГУ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/>
                        <a:t>Заявление можно подать в соответствующие сроки через </a:t>
                      </a:r>
                      <a:r>
                        <a:rPr lang="ru-RU" sz="1050" dirty="0" err="1"/>
                        <a:t>МФЦ</a:t>
                      </a:r>
                      <a:r>
                        <a:rPr lang="ru-RU" sz="1050" dirty="0"/>
                        <a:t>, </a:t>
                      </a:r>
                      <a:r>
                        <a:rPr lang="ru-RU" sz="1050" dirty="0" err="1"/>
                        <a:t>ЕПГУ</a:t>
                      </a:r>
                      <a:r>
                        <a:rPr lang="ru-RU" sz="1050" dirty="0"/>
                        <a:t>, ТИК, УИК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  <a:tr h="355651"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/>
                        <a:t>Голосование проходит </a:t>
                      </a:r>
                      <a:br>
                        <a:rPr lang="ru-RU" sz="1050" dirty="0" smtClean="0"/>
                      </a:br>
                      <a:r>
                        <a:rPr lang="ru-RU" sz="1050" dirty="0" smtClean="0"/>
                        <a:t>с </a:t>
                      </a:r>
                      <a:r>
                        <a:rPr lang="ru-RU" sz="1050" b="1" dirty="0" smtClean="0"/>
                        <a:t>8:00</a:t>
                      </a:r>
                      <a:r>
                        <a:rPr lang="ru-RU" sz="1050" dirty="0" smtClean="0"/>
                        <a:t> 08.09.2023 до </a:t>
                      </a:r>
                      <a:r>
                        <a:rPr lang="ru-RU" sz="1050" b="1" dirty="0" smtClean="0"/>
                        <a:t>20:00</a:t>
                      </a:r>
                      <a:r>
                        <a:rPr lang="ru-RU" sz="1050" dirty="0" smtClean="0"/>
                        <a:t> 10.09.2023 без перерыва</a:t>
                      </a:r>
                      <a:endParaRPr lang="ru-RU" sz="105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Голосование проходит с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08.09.2023, </a:t>
                      </a:r>
                      <a:b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09.09.2023 и с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20:00</a:t>
                      </a: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10.09.2023</a:t>
                      </a:r>
                    </a:p>
                  </a:txBody>
                  <a:tcPr marL="57987" marR="57987" marT="0" marB="0" anchor="ctr">
                    <a:solidFill>
                      <a:srgbClr val="E9EDF4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153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12154</TotalTime>
  <Words>334</Words>
  <Application>Microsoft Office PowerPoint</Application>
  <PresentationFormat>Экран (16:9)</PresentationFormat>
  <Paragraphs>68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Дистанционное электронное голосование:  как голосовать?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Ремизов Игорь Викторович</cp:lastModifiedBy>
  <cp:revision>288</cp:revision>
  <dcterms:created xsi:type="dcterms:W3CDTF">2023-02-19T19:15:14Z</dcterms:created>
  <dcterms:modified xsi:type="dcterms:W3CDTF">2023-07-21T11:21:23Z</dcterms:modified>
</cp:coreProperties>
</file>